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62" r:id="rId10"/>
    <p:sldId id="264" r:id="rId11"/>
    <p:sldId id="265" r:id="rId12"/>
    <p:sldId id="266" r:id="rId13"/>
    <p:sldId id="270" r:id="rId14"/>
    <p:sldId id="267" r:id="rId15"/>
    <p:sldId id="275" r:id="rId16"/>
    <p:sldId id="276" r:id="rId17"/>
    <p:sldId id="268" r:id="rId18"/>
    <p:sldId id="269" r:id="rId19"/>
    <p:sldId id="271" r:id="rId20"/>
    <p:sldId id="273" r:id="rId21"/>
    <p:sldId id="274" r:id="rId22"/>
    <p:sldId id="27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6" autoAdjust="0"/>
    <p:restoredTop sz="94799" autoAdjust="0"/>
  </p:normalViewPr>
  <p:slideViewPr>
    <p:cSldViewPr snapToGrid="0">
      <p:cViewPr varScale="1">
        <p:scale>
          <a:sx n="75" d="100"/>
          <a:sy n="75" d="100"/>
        </p:scale>
        <p:origin x="534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/>
              <a:t>Error Cuadrático Medio por </a:t>
            </a:r>
            <a:r>
              <a:rPr lang="en-US" i="1" baseline="0"/>
              <a:t>frame</a:t>
            </a:r>
          </a:p>
          <a:p>
            <a:pPr>
              <a:defRPr/>
            </a:pPr>
            <a:r>
              <a:rPr lang="en-US" sz="1100" i="1" baseline="0"/>
              <a:t>(Prueba sintética 1: daño intencional localizado)</a:t>
            </a:r>
            <a:endParaRPr lang="en-US" sz="1100" i="1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'Prueba 1'!$A$1</c:f>
              <c:strCache>
                <c:ptCount val="1"/>
                <c:pt idx="0">
                  <c:v>Ground Truth vs glitched</c:v>
                </c:pt>
              </c:strCache>
            </c:strRef>
          </c:tx>
          <c:spPr>
            <a:ln w="28575" cap="rnd">
              <a:solidFill>
                <a:srgbClr val="C00000"/>
              </a:solidFill>
              <a:prstDash val="sysDot"/>
              <a:round/>
            </a:ln>
            <a:effectLst/>
          </c:spPr>
          <c:marker>
            <c:symbol val="none"/>
          </c:marker>
          <c:val>
            <c:numRef>
              <c:f>'Prueba 1'!$A$2:$A$311</c:f>
              <c:numCache>
                <c:formatCode>General</c:formatCode>
                <c:ptCount val="310"/>
                <c:pt idx="0">
                  <c:v>0</c:v>
                </c:pt>
                <c:pt idx="1">
                  <c:v>1.9526757678635165E-6</c:v>
                </c:pt>
                <c:pt idx="2">
                  <c:v>7.8107030714540523E-6</c:v>
                </c:pt>
                <c:pt idx="3">
                  <c:v>1.7574081910771621E-5</c:v>
                </c:pt>
                <c:pt idx="4">
                  <c:v>3.1242812285816094E-5</c:v>
                </c:pt>
                <c:pt idx="5">
                  <c:v>4.881689419658783E-5</c:v>
                </c:pt>
                <c:pt idx="6">
                  <c:v>7.029632764308636E-5</c:v>
                </c:pt>
                <c:pt idx="7">
                  <c:v>9.5681112625312269E-5</c:v>
                </c:pt>
                <c:pt idx="8">
                  <c:v>1.2497124914326497E-4</c:v>
                </c:pt>
                <c:pt idx="9">
                  <c:v>1.5816673719694477E-4</c:v>
                </c:pt>
                <c:pt idx="10">
                  <c:v>1.9526757678635132E-4</c:v>
                </c:pt>
                <c:pt idx="11">
                  <c:v>2.362737679114853E-4</c:v>
                </c:pt>
                <c:pt idx="12">
                  <c:v>2.8118531057234604E-4</c:v>
                </c:pt>
                <c:pt idx="13">
                  <c:v>3.3000220476893323E-4</c:v>
                </c:pt>
                <c:pt idx="14">
                  <c:v>1.5816673719694477E-2</c:v>
                </c:pt>
                <c:pt idx="15">
                  <c:v>1.5816673719694477E-2</c:v>
                </c:pt>
                <c:pt idx="16">
                  <c:v>1.5816673719694477E-2</c:v>
                </c:pt>
                <c:pt idx="17">
                  <c:v>1.5816673719694477E-2</c:v>
                </c:pt>
                <c:pt idx="18">
                  <c:v>1.5816673719694477E-2</c:v>
                </c:pt>
                <c:pt idx="19">
                  <c:v>1.5816673719694477E-2</c:v>
                </c:pt>
                <c:pt idx="20">
                  <c:v>1.5816673719694477E-2</c:v>
                </c:pt>
                <c:pt idx="21">
                  <c:v>1.5818626395462321E-2</c:v>
                </c:pt>
                <c:pt idx="22">
                  <c:v>1.5824484422765923E-2</c:v>
                </c:pt>
                <c:pt idx="23">
                  <c:v>1.5834247801605247E-2</c:v>
                </c:pt>
                <c:pt idx="24">
                  <c:v>1.5847916531980293E-2</c:v>
                </c:pt>
                <c:pt idx="25">
                  <c:v>1.6011941296480814E-2</c:v>
                </c:pt>
                <c:pt idx="26">
                  <c:v>1.6146675924463401E-2</c:v>
                </c:pt>
                <c:pt idx="27">
                  <c:v>1.6316558716267523E-2</c:v>
                </c:pt>
                <c:pt idx="28">
                  <c:v>1.6677803733322293E-2</c:v>
                </c:pt>
                <c:pt idx="29">
                  <c:v>1.6849639200894263E-2</c:v>
                </c:pt>
                <c:pt idx="30">
                  <c:v>2.9268657084506239E-2</c:v>
                </c:pt>
                <c:pt idx="31">
                  <c:v>1.5816673719694477E-2</c:v>
                </c:pt>
                <c:pt idx="32">
                  <c:v>1.5816673719694477E-2</c:v>
                </c:pt>
                <c:pt idx="33">
                  <c:v>1.5816673719694477E-2</c:v>
                </c:pt>
                <c:pt idx="34">
                  <c:v>1.5816673719694477E-2</c:v>
                </c:pt>
                <c:pt idx="35">
                  <c:v>1.5816673719694477E-2</c:v>
                </c:pt>
                <c:pt idx="36">
                  <c:v>1.5816673719694477E-2</c:v>
                </c:pt>
                <c:pt idx="37">
                  <c:v>1.5816673719694477E-2</c:v>
                </c:pt>
                <c:pt idx="38">
                  <c:v>1.5816673719694477E-2</c:v>
                </c:pt>
                <c:pt idx="39">
                  <c:v>1.5816673719694477E-2</c:v>
                </c:pt>
                <c:pt idx="40">
                  <c:v>1.5816673719694477E-2</c:v>
                </c:pt>
                <c:pt idx="41">
                  <c:v>1.5816673719694477E-2</c:v>
                </c:pt>
                <c:pt idx="42">
                  <c:v>1.5816673719694477E-2</c:v>
                </c:pt>
                <c:pt idx="43">
                  <c:v>1.5816673719694477E-2</c:v>
                </c:pt>
                <c:pt idx="44">
                  <c:v>1.5816673719694477E-2</c:v>
                </c:pt>
                <c:pt idx="45">
                  <c:v>1.5816673719694477E-2</c:v>
                </c:pt>
                <c:pt idx="46">
                  <c:v>1.5816673719694477E-2</c:v>
                </c:pt>
                <c:pt idx="47">
                  <c:v>1.5816673719694477E-2</c:v>
                </c:pt>
                <c:pt idx="48">
                  <c:v>1.5816673719694477E-2</c:v>
                </c:pt>
                <c:pt idx="49">
                  <c:v>1.5816673719694477E-2</c:v>
                </c:pt>
                <c:pt idx="50">
                  <c:v>1.5816673719694477E-2</c:v>
                </c:pt>
                <c:pt idx="51">
                  <c:v>1.5816673719694477E-2</c:v>
                </c:pt>
                <c:pt idx="52">
                  <c:v>1.5816673719694477E-2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1.9138175200830301E-2</c:v>
                </c:pt>
                <c:pt idx="122">
                  <c:v>1.9138175200830301E-2</c:v>
                </c:pt>
                <c:pt idx="123">
                  <c:v>1.9138175200830301E-2</c:v>
                </c:pt>
                <c:pt idx="124">
                  <c:v>1.9138175200830301E-2</c:v>
                </c:pt>
                <c:pt idx="125">
                  <c:v>1.9138175200830301E-2</c:v>
                </c:pt>
                <c:pt idx="126">
                  <c:v>1.9526757678635164E-2</c:v>
                </c:pt>
                <c:pt idx="127">
                  <c:v>1.8753498074561191E-2</c:v>
                </c:pt>
                <c:pt idx="128">
                  <c:v>5.1246022851810055E-2</c:v>
                </c:pt>
                <c:pt idx="129">
                  <c:v>1.9138175200830301E-2</c:v>
                </c:pt>
                <c:pt idx="130">
                  <c:v>1.9138175200830301E-2</c:v>
                </c:pt>
                <c:pt idx="131">
                  <c:v>1.9138175200830301E-2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4.9988499657305993E-2</c:v>
                </c:pt>
                <c:pt idx="200">
                  <c:v>4.9988499657305993E-2</c:v>
                </c:pt>
                <c:pt idx="201">
                  <c:v>4.9988499657305993E-2</c:v>
                </c:pt>
                <c:pt idx="202">
                  <c:v>4.9988499657305993E-2</c:v>
                </c:pt>
                <c:pt idx="203">
                  <c:v>4.9988499657305993E-2</c:v>
                </c:pt>
                <c:pt idx="204">
                  <c:v>4.9988499657305993E-2</c:v>
                </c:pt>
                <c:pt idx="205">
                  <c:v>4.9988499657305993E-2</c:v>
                </c:pt>
                <c:pt idx="206">
                  <c:v>4.9988499657305993E-2</c:v>
                </c:pt>
                <c:pt idx="207">
                  <c:v>4.9988499657305993E-2</c:v>
                </c:pt>
                <c:pt idx="208">
                  <c:v>4.9988499657305993E-2</c:v>
                </c:pt>
                <c:pt idx="209">
                  <c:v>4.9988499657305993E-2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0</c:v>
                </c:pt>
                <c:pt idx="244">
                  <c:v>0</c:v>
                </c:pt>
                <c:pt idx="245">
                  <c:v>0</c:v>
                </c:pt>
                <c:pt idx="246">
                  <c:v>0</c:v>
                </c:pt>
                <c:pt idx="247">
                  <c:v>0</c:v>
                </c:pt>
                <c:pt idx="248">
                  <c:v>0</c:v>
                </c:pt>
                <c:pt idx="249">
                  <c:v>1.9526757678635165E-6</c:v>
                </c:pt>
                <c:pt idx="250">
                  <c:v>3.9053515357270266E-5</c:v>
                </c:pt>
                <c:pt idx="251">
                  <c:v>1.1325519453608371E-4</c:v>
                </c:pt>
                <c:pt idx="252">
                  <c:v>1.8940954948276086E-4</c:v>
                </c:pt>
                <c:pt idx="253">
                  <c:v>4.8816894196587832E-4</c:v>
                </c:pt>
                <c:pt idx="254">
                  <c:v>6.346196245556418E-4</c:v>
                </c:pt>
                <c:pt idx="255">
                  <c:v>8.0059706482403926E-4</c:v>
                </c:pt>
                <c:pt idx="256">
                  <c:v>1.1579367303430649E-3</c:v>
                </c:pt>
                <c:pt idx="257">
                  <c:v>1.8003670579701621E-3</c:v>
                </c:pt>
                <c:pt idx="258">
                  <c:v>3.797954368494534E-3</c:v>
                </c:pt>
                <c:pt idx="259">
                  <c:v>4.1904421978350894E-3</c:v>
                </c:pt>
                <c:pt idx="260">
                  <c:v>5.100389105659491E-3</c:v>
                </c:pt>
                <c:pt idx="261">
                  <c:v>6.1118751534127878E-3</c:v>
                </c:pt>
                <c:pt idx="262">
                  <c:v>7.2249003410950058E-3</c:v>
                </c:pt>
                <c:pt idx="263">
                  <c:v>8.4394646687061172E-3</c:v>
                </c:pt>
                <c:pt idx="264">
                  <c:v>9.874681358085783E-3</c:v>
                </c:pt>
                <c:pt idx="265">
                  <c:v>1.1688717146430987E-2</c:v>
                </c:pt>
                <c:pt idx="266">
                  <c:v>1.2241324388736374E-2</c:v>
                </c:pt>
                <c:pt idx="267">
                  <c:v>1.2538131105451636E-2</c:v>
                </c:pt>
                <c:pt idx="268">
                  <c:v>1.2850559228309792E-2</c:v>
                </c:pt>
                <c:pt idx="269">
                  <c:v>2.2746720019842098E-2</c:v>
                </c:pt>
                <c:pt idx="270">
                  <c:v>2.3090390954986068E-2</c:v>
                </c:pt>
                <c:pt idx="271">
                  <c:v>2.344968329627296E-2</c:v>
                </c:pt>
                <c:pt idx="272">
                  <c:v>2.3824597043702746E-2</c:v>
                </c:pt>
                <c:pt idx="273">
                  <c:v>2.4215132197275453E-2</c:v>
                </c:pt>
                <c:pt idx="274">
                  <c:v>1.9136222525062457E-2</c:v>
                </c:pt>
                <c:pt idx="275">
                  <c:v>1.9136222525062457E-2</c:v>
                </c:pt>
                <c:pt idx="276">
                  <c:v>1.9136222525062457E-2</c:v>
                </c:pt>
                <c:pt idx="277">
                  <c:v>1.9136222525062457E-2</c:v>
                </c:pt>
                <c:pt idx="278">
                  <c:v>1.9136222525062457E-2</c:v>
                </c:pt>
                <c:pt idx="279">
                  <c:v>1.9136222525062457E-2</c:v>
                </c:pt>
                <c:pt idx="280">
                  <c:v>9.5681112625312283E-3</c:v>
                </c:pt>
                <c:pt idx="281">
                  <c:v>9.5681112625312283E-3</c:v>
                </c:pt>
                <c:pt idx="282">
                  <c:v>2.2812190185285068E-2</c:v>
                </c:pt>
                <c:pt idx="283">
                  <c:v>4.000857320812546E-2</c:v>
                </c:pt>
                <c:pt idx="284">
                  <c:v>4.000857320812546E-2</c:v>
                </c:pt>
                <c:pt idx="285">
                  <c:v>4.000857320812546E-2</c:v>
                </c:pt>
                <c:pt idx="286">
                  <c:v>4.000857320812546E-2</c:v>
                </c:pt>
                <c:pt idx="287">
                  <c:v>4.000857320812546E-2</c:v>
                </c:pt>
                <c:pt idx="288">
                  <c:v>4.000857320812546E-2</c:v>
                </c:pt>
                <c:pt idx="289">
                  <c:v>4.000857320812546E-2</c:v>
                </c:pt>
                <c:pt idx="290">
                  <c:v>4.000857320812546E-2</c:v>
                </c:pt>
                <c:pt idx="291">
                  <c:v>4.000857320812546E-2</c:v>
                </c:pt>
                <c:pt idx="292">
                  <c:v>4.000857320812546E-2</c:v>
                </c:pt>
                <c:pt idx="293">
                  <c:v>4.000857320812546E-2</c:v>
                </c:pt>
                <c:pt idx="294">
                  <c:v>4.000857320812546E-2</c:v>
                </c:pt>
                <c:pt idx="295">
                  <c:v>4.000857320812546E-2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'Prueba 1'!$B$1</c:f>
              <c:strCache>
                <c:ptCount val="1"/>
                <c:pt idx="0">
                  <c:v>Ground Truth vs corregido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none"/>
          </c:marker>
          <c:val>
            <c:numRef>
              <c:f>'Prueba 1'!$B$2:$B$311</c:f>
              <c:numCache>
                <c:formatCode>0.000000</c:formatCode>
                <c:ptCount val="310"/>
                <c:pt idx="0">
                  <c:v>7.7392296631259431E-4</c:v>
                </c:pt>
                <c:pt idx="1">
                  <c:v>7.7392296631259431E-4</c:v>
                </c:pt>
                <c:pt idx="2">
                  <c:v>7.7392296631259431E-4</c:v>
                </c:pt>
                <c:pt idx="3">
                  <c:v>7.7392296631259431E-4</c:v>
                </c:pt>
                <c:pt idx="4">
                  <c:v>7.7392296631259431E-4</c:v>
                </c:pt>
                <c:pt idx="5">
                  <c:v>7.7392296631259431E-4</c:v>
                </c:pt>
                <c:pt idx="6">
                  <c:v>7.7392296631259431E-4</c:v>
                </c:pt>
                <c:pt idx="7">
                  <c:v>7.7392296631259431E-4</c:v>
                </c:pt>
                <c:pt idx="8">
                  <c:v>7.7392296631259431E-4</c:v>
                </c:pt>
                <c:pt idx="9">
                  <c:v>7.7392296631259431E-4</c:v>
                </c:pt>
                <c:pt idx="10">
                  <c:v>7.7392296631259431E-4</c:v>
                </c:pt>
                <c:pt idx="11">
                  <c:v>7.7392296631259431E-4</c:v>
                </c:pt>
                <c:pt idx="12">
                  <c:v>7.7392296631259431E-4</c:v>
                </c:pt>
                <c:pt idx="13">
                  <c:v>7.7392296631259431E-4</c:v>
                </c:pt>
                <c:pt idx="14">
                  <c:v>7.7392296631259431E-4</c:v>
                </c:pt>
                <c:pt idx="15">
                  <c:v>7.7392296631259431E-4</c:v>
                </c:pt>
                <c:pt idx="16">
                  <c:v>7.7392296631259431E-4</c:v>
                </c:pt>
                <c:pt idx="17">
                  <c:v>7.7392296631259431E-4</c:v>
                </c:pt>
                <c:pt idx="18">
                  <c:v>7.7392296631259431E-4</c:v>
                </c:pt>
                <c:pt idx="19">
                  <c:v>7.7392296631259431E-4</c:v>
                </c:pt>
                <c:pt idx="20">
                  <c:v>7.7392296631259431E-4</c:v>
                </c:pt>
                <c:pt idx="21">
                  <c:v>7.7392296631259431E-4</c:v>
                </c:pt>
                <c:pt idx="22">
                  <c:v>7.7392296631259431E-4</c:v>
                </c:pt>
                <c:pt idx="23">
                  <c:v>7.7392296631259431E-4</c:v>
                </c:pt>
                <c:pt idx="24">
                  <c:v>7.7392296631259431E-4</c:v>
                </c:pt>
                <c:pt idx="25">
                  <c:v>7.7392296631259431E-4</c:v>
                </c:pt>
                <c:pt idx="26">
                  <c:v>7.7392296631259431E-4</c:v>
                </c:pt>
                <c:pt idx="27">
                  <c:v>7.7392296631259431E-4</c:v>
                </c:pt>
                <c:pt idx="28">
                  <c:v>7.7392296631259431E-4</c:v>
                </c:pt>
                <c:pt idx="29">
                  <c:v>7.7392296631259431E-4</c:v>
                </c:pt>
                <c:pt idx="30">
                  <c:v>7.7392296631259431E-4</c:v>
                </c:pt>
                <c:pt idx="31">
                  <c:v>7.7392296631259431E-4</c:v>
                </c:pt>
                <c:pt idx="32">
                  <c:v>7.7392296631259431E-4</c:v>
                </c:pt>
                <c:pt idx="33">
                  <c:v>7.7392296631259431E-4</c:v>
                </c:pt>
                <c:pt idx="34">
                  <c:v>7.7392296631259431E-4</c:v>
                </c:pt>
                <c:pt idx="35">
                  <c:v>7.7392296631259431E-4</c:v>
                </c:pt>
                <c:pt idx="36">
                  <c:v>7.7392296631259431E-4</c:v>
                </c:pt>
                <c:pt idx="37">
                  <c:v>7.7392296631259431E-4</c:v>
                </c:pt>
                <c:pt idx="38">
                  <c:v>7.7392296631259431E-4</c:v>
                </c:pt>
                <c:pt idx="39">
                  <c:v>7.7392296631259431E-4</c:v>
                </c:pt>
                <c:pt idx="40">
                  <c:v>7.7392296631259431E-4</c:v>
                </c:pt>
                <c:pt idx="41">
                  <c:v>7.7392296631259431E-4</c:v>
                </c:pt>
                <c:pt idx="42">
                  <c:v>7.7392296631259431E-4</c:v>
                </c:pt>
                <c:pt idx="43">
                  <c:v>7.7392296631259431E-4</c:v>
                </c:pt>
                <c:pt idx="44">
                  <c:v>7.7392296631259431E-4</c:v>
                </c:pt>
                <c:pt idx="45">
                  <c:v>7.7392296631259431E-4</c:v>
                </c:pt>
                <c:pt idx="46">
                  <c:v>7.7392296631259431E-4</c:v>
                </c:pt>
                <c:pt idx="47">
                  <c:v>7.7392296631259431E-4</c:v>
                </c:pt>
                <c:pt idx="48">
                  <c:v>7.7392296631259431E-4</c:v>
                </c:pt>
                <c:pt idx="49">
                  <c:v>7.7392296631259431E-4</c:v>
                </c:pt>
                <c:pt idx="50">
                  <c:v>7.7392296631259431E-4</c:v>
                </c:pt>
                <c:pt idx="51">
                  <c:v>7.7392296631259431E-4</c:v>
                </c:pt>
                <c:pt idx="52">
                  <c:v>7.7392296631259431E-4</c:v>
                </c:pt>
                <c:pt idx="53">
                  <c:v>7.7392296631259431E-4</c:v>
                </c:pt>
                <c:pt idx="54">
                  <c:v>7.7392296631259431E-4</c:v>
                </c:pt>
                <c:pt idx="55">
                  <c:v>7.7392296631259431E-4</c:v>
                </c:pt>
                <c:pt idx="56">
                  <c:v>7.7392296631259431E-4</c:v>
                </c:pt>
                <c:pt idx="57">
                  <c:v>7.7392296631259431E-4</c:v>
                </c:pt>
                <c:pt idx="58">
                  <c:v>7.7392296631259431E-4</c:v>
                </c:pt>
                <c:pt idx="59">
                  <c:v>7.7392296631259431E-4</c:v>
                </c:pt>
                <c:pt idx="60">
                  <c:v>7.7392296631259431E-4</c:v>
                </c:pt>
                <c:pt idx="61">
                  <c:v>7.7392296631259431E-4</c:v>
                </c:pt>
                <c:pt idx="62">
                  <c:v>7.7392296631259431E-4</c:v>
                </c:pt>
                <c:pt idx="63">
                  <c:v>7.7392296631259431E-4</c:v>
                </c:pt>
                <c:pt idx="64">
                  <c:v>7.7392296631259431E-4</c:v>
                </c:pt>
                <c:pt idx="65">
                  <c:v>7.7392296631259431E-4</c:v>
                </c:pt>
                <c:pt idx="66">
                  <c:v>7.7392296631259431E-4</c:v>
                </c:pt>
                <c:pt idx="67">
                  <c:v>7.7392296631259431E-4</c:v>
                </c:pt>
                <c:pt idx="68">
                  <c:v>7.7392296631259431E-4</c:v>
                </c:pt>
                <c:pt idx="69">
                  <c:v>7.7392296631259431E-4</c:v>
                </c:pt>
                <c:pt idx="70">
                  <c:v>7.7392296631259431E-4</c:v>
                </c:pt>
                <c:pt idx="71">
                  <c:v>7.7392296631259431E-4</c:v>
                </c:pt>
                <c:pt idx="72">
                  <c:v>7.7392296631259431E-4</c:v>
                </c:pt>
                <c:pt idx="73">
                  <c:v>7.7392296631259431E-4</c:v>
                </c:pt>
                <c:pt idx="74">
                  <c:v>7.7392296631259431E-4</c:v>
                </c:pt>
                <c:pt idx="75">
                  <c:v>7.7392296631259431E-4</c:v>
                </c:pt>
                <c:pt idx="76">
                  <c:v>7.7392296631259431E-4</c:v>
                </c:pt>
                <c:pt idx="77">
                  <c:v>7.7392296631259431E-4</c:v>
                </c:pt>
                <c:pt idx="78">
                  <c:v>7.7392296631259431E-4</c:v>
                </c:pt>
                <c:pt idx="79">
                  <c:v>7.7392296631259431E-4</c:v>
                </c:pt>
                <c:pt idx="80">
                  <c:v>7.7392296631259431E-4</c:v>
                </c:pt>
                <c:pt idx="81">
                  <c:v>7.7392296631259431E-4</c:v>
                </c:pt>
                <c:pt idx="82">
                  <c:v>7.7392296631259431E-4</c:v>
                </c:pt>
                <c:pt idx="83">
                  <c:v>7.7392296631259431E-4</c:v>
                </c:pt>
                <c:pt idx="84">
                  <c:v>7.7392296631259431E-4</c:v>
                </c:pt>
                <c:pt idx="85">
                  <c:v>7.7392296631259431E-4</c:v>
                </c:pt>
                <c:pt idx="86">
                  <c:v>7.7392296631259431E-4</c:v>
                </c:pt>
                <c:pt idx="87">
                  <c:v>7.7392296631259431E-4</c:v>
                </c:pt>
                <c:pt idx="88">
                  <c:v>7.7392296631259431E-4</c:v>
                </c:pt>
                <c:pt idx="89">
                  <c:v>7.7392296631259431E-4</c:v>
                </c:pt>
                <c:pt idx="90">
                  <c:v>7.7392296631259431E-4</c:v>
                </c:pt>
                <c:pt idx="91">
                  <c:v>7.7392296631259431E-4</c:v>
                </c:pt>
                <c:pt idx="92">
                  <c:v>7.7392296631259431E-4</c:v>
                </c:pt>
                <c:pt idx="93">
                  <c:v>7.7392296631259431E-4</c:v>
                </c:pt>
                <c:pt idx="94">
                  <c:v>7.7392296631259431E-4</c:v>
                </c:pt>
                <c:pt idx="95">
                  <c:v>7.7392296631259431E-4</c:v>
                </c:pt>
                <c:pt idx="96">
                  <c:v>7.7392296631259431E-4</c:v>
                </c:pt>
                <c:pt idx="97">
                  <c:v>7.7392296631259431E-4</c:v>
                </c:pt>
                <c:pt idx="98">
                  <c:v>7.7392296631259431E-4</c:v>
                </c:pt>
                <c:pt idx="99">
                  <c:v>7.7392296631259431E-4</c:v>
                </c:pt>
                <c:pt idx="100">
                  <c:v>7.7392296631259431E-4</c:v>
                </c:pt>
                <c:pt idx="101">
                  <c:v>7.7392296631259431E-4</c:v>
                </c:pt>
                <c:pt idx="102">
                  <c:v>7.7392296631259431E-4</c:v>
                </c:pt>
                <c:pt idx="103">
                  <c:v>7.7392296631259431E-4</c:v>
                </c:pt>
                <c:pt idx="104">
                  <c:v>7.7392296631259431E-4</c:v>
                </c:pt>
                <c:pt idx="105">
                  <c:v>7.7392296631259431E-4</c:v>
                </c:pt>
                <c:pt idx="106">
                  <c:v>7.7392296631259431E-4</c:v>
                </c:pt>
                <c:pt idx="107">
                  <c:v>7.7392296631259431E-4</c:v>
                </c:pt>
                <c:pt idx="108">
                  <c:v>7.7392296631259431E-4</c:v>
                </c:pt>
                <c:pt idx="109">
                  <c:v>7.7392296631259431E-4</c:v>
                </c:pt>
                <c:pt idx="110">
                  <c:v>7.7392296631259431E-4</c:v>
                </c:pt>
                <c:pt idx="111">
                  <c:v>7.7392296631259431E-4</c:v>
                </c:pt>
                <c:pt idx="112">
                  <c:v>7.7392296631259431E-4</c:v>
                </c:pt>
                <c:pt idx="113">
                  <c:v>7.7392296631259431E-4</c:v>
                </c:pt>
                <c:pt idx="114">
                  <c:v>7.7392296631259431E-4</c:v>
                </c:pt>
                <c:pt idx="115">
                  <c:v>7.7392296631259431E-4</c:v>
                </c:pt>
                <c:pt idx="116">
                  <c:v>7.7392296631259431E-4</c:v>
                </c:pt>
                <c:pt idx="117">
                  <c:v>7.7392296631259431E-4</c:v>
                </c:pt>
                <c:pt idx="118">
                  <c:v>7.7392296631259431E-4</c:v>
                </c:pt>
                <c:pt idx="119">
                  <c:v>7.7392296631259431E-4</c:v>
                </c:pt>
                <c:pt idx="120">
                  <c:v>7.7392296631259431E-4</c:v>
                </c:pt>
                <c:pt idx="121">
                  <c:v>7.7392296631259431E-4</c:v>
                </c:pt>
                <c:pt idx="122">
                  <c:v>7.7392296631259431E-4</c:v>
                </c:pt>
                <c:pt idx="123">
                  <c:v>7.7392296631259431E-4</c:v>
                </c:pt>
                <c:pt idx="124">
                  <c:v>7.7392296631259431E-4</c:v>
                </c:pt>
                <c:pt idx="125">
                  <c:v>7.7392296631259431E-4</c:v>
                </c:pt>
                <c:pt idx="126">
                  <c:v>7.7392296631259431E-4</c:v>
                </c:pt>
                <c:pt idx="127">
                  <c:v>7.7392296631259431E-4</c:v>
                </c:pt>
                <c:pt idx="128">
                  <c:v>7.7392296631259431E-4</c:v>
                </c:pt>
                <c:pt idx="129">
                  <c:v>7.7392296631259431E-4</c:v>
                </c:pt>
                <c:pt idx="130">
                  <c:v>7.7392296631259431E-4</c:v>
                </c:pt>
                <c:pt idx="131">
                  <c:v>7.7392296631259431E-4</c:v>
                </c:pt>
                <c:pt idx="132">
                  <c:v>7.7392296631259431E-4</c:v>
                </c:pt>
                <c:pt idx="133">
                  <c:v>7.7392296631259431E-4</c:v>
                </c:pt>
                <c:pt idx="134">
                  <c:v>7.7392296631259431E-4</c:v>
                </c:pt>
                <c:pt idx="135">
                  <c:v>7.7392296631259431E-4</c:v>
                </c:pt>
                <c:pt idx="136">
                  <c:v>7.7392296631259431E-4</c:v>
                </c:pt>
                <c:pt idx="137">
                  <c:v>7.7392296631259431E-4</c:v>
                </c:pt>
                <c:pt idx="138">
                  <c:v>7.7392296631259431E-4</c:v>
                </c:pt>
                <c:pt idx="139">
                  <c:v>7.7392296631259431E-4</c:v>
                </c:pt>
                <c:pt idx="140">
                  <c:v>7.7392296631259431E-4</c:v>
                </c:pt>
                <c:pt idx="141">
                  <c:v>7.7392296631259431E-4</c:v>
                </c:pt>
                <c:pt idx="142">
                  <c:v>7.7392296631259431E-4</c:v>
                </c:pt>
                <c:pt idx="143">
                  <c:v>7.7392296631259431E-4</c:v>
                </c:pt>
                <c:pt idx="144">
                  <c:v>7.7392296631259431E-4</c:v>
                </c:pt>
                <c:pt idx="145">
                  <c:v>7.7392296631259431E-4</c:v>
                </c:pt>
                <c:pt idx="146">
                  <c:v>7.7392296631259431E-4</c:v>
                </c:pt>
                <c:pt idx="147">
                  <c:v>7.7392296631259431E-4</c:v>
                </c:pt>
                <c:pt idx="148">
                  <c:v>7.7392296631259431E-4</c:v>
                </c:pt>
                <c:pt idx="149">
                  <c:v>7.7392296631259431E-4</c:v>
                </c:pt>
                <c:pt idx="150">
                  <c:v>7.7392296631259431E-4</c:v>
                </c:pt>
                <c:pt idx="151">
                  <c:v>7.7392296631259431E-4</c:v>
                </c:pt>
                <c:pt idx="152">
                  <c:v>7.7392296631259431E-4</c:v>
                </c:pt>
                <c:pt idx="153">
                  <c:v>7.7392296631259431E-4</c:v>
                </c:pt>
                <c:pt idx="154">
                  <c:v>7.7392296631259431E-4</c:v>
                </c:pt>
                <c:pt idx="155">
                  <c:v>7.7392296631259431E-4</c:v>
                </c:pt>
                <c:pt idx="156">
                  <c:v>7.7392296631259431E-4</c:v>
                </c:pt>
                <c:pt idx="157">
                  <c:v>7.7392296631259431E-4</c:v>
                </c:pt>
                <c:pt idx="158">
                  <c:v>7.7392296631259431E-4</c:v>
                </c:pt>
                <c:pt idx="159">
                  <c:v>7.7392296631259431E-4</c:v>
                </c:pt>
                <c:pt idx="160">
                  <c:v>7.7392296631259431E-4</c:v>
                </c:pt>
                <c:pt idx="161">
                  <c:v>7.7392296631259431E-4</c:v>
                </c:pt>
                <c:pt idx="162">
                  <c:v>7.7392296631259431E-4</c:v>
                </c:pt>
                <c:pt idx="163">
                  <c:v>7.7392296631259431E-4</c:v>
                </c:pt>
                <c:pt idx="164">
                  <c:v>7.7392296631259431E-4</c:v>
                </c:pt>
                <c:pt idx="165">
                  <c:v>7.7392296631259431E-4</c:v>
                </c:pt>
                <c:pt idx="166">
                  <c:v>7.7392296631259431E-4</c:v>
                </c:pt>
                <c:pt idx="167">
                  <c:v>7.7392296631259431E-4</c:v>
                </c:pt>
                <c:pt idx="168">
                  <c:v>7.7392296631259431E-4</c:v>
                </c:pt>
                <c:pt idx="169">
                  <c:v>7.7392296631259431E-4</c:v>
                </c:pt>
                <c:pt idx="170">
                  <c:v>7.7392296631259431E-4</c:v>
                </c:pt>
                <c:pt idx="171">
                  <c:v>7.7392296631259431E-4</c:v>
                </c:pt>
                <c:pt idx="172">
                  <c:v>7.7392296631259431E-4</c:v>
                </c:pt>
                <c:pt idx="173">
                  <c:v>7.7392296631259431E-4</c:v>
                </c:pt>
                <c:pt idx="174">
                  <c:v>7.7392296631259431E-4</c:v>
                </c:pt>
                <c:pt idx="175">
                  <c:v>7.7392296631259431E-4</c:v>
                </c:pt>
                <c:pt idx="176">
                  <c:v>7.7392296631259431E-4</c:v>
                </c:pt>
                <c:pt idx="177">
                  <c:v>7.7392296631259431E-4</c:v>
                </c:pt>
                <c:pt idx="178">
                  <c:v>7.7392296631259431E-4</c:v>
                </c:pt>
                <c:pt idx="179">
                  <c:v>7.7392296631259431E-4</c:v>
                </c:pt>
                <c:pt idx="180">
                  <c:v>7.7392296631259431E-4</c:v>
                </c:pt>
                <c:pt idx="181">
                  <c:v>7.7392296631259431E-4</c:v>
                </c:pt>
                <c:pt idx="182">
                  <c:v>7.7392296631259431E-4</c:v>
                </c:pt>
                <c:pt idx="183">
                  <c:v>7.7392296631259431E-4</c:v>
                </c:pt>
                <c:pt idx="184">
                  <c:v>7.7392296631259431E-4</c:v>
                </c:pt>
                <c:pt idx="185">
                  <c:v>7.7392296631259431E-4</c:v>
                </c:pt>
                <c:pt idx="186">
                  <c:v>7.7392296631259431E-4</c:v>
                </c:pt>
                <c:pt idx="187">
                  <c:v>7.7392296631259431E-4</c:v>
                </c:pt>
                <c:pt idx="188">
                  <c:v>7.7392296631259431E-4</c:v>
                </c:pt>
                <c:pt idx="189">
                  <c:v>7.7392296631259431E-4</c:v>
                </c:pt>
                <c:pt idx="190">
                  <c:v>7.7392296631259431E-4</c:v>
                </c:pt>
                <c:pt idx="191">
                  <c:v>7.7392296631259431E-4</c:v>
                </c:pt>
                <c:pt idx="192">
                  <c:v>7.7392296631259431E-4</c:v>
                </c:pt>
                <c:pt idx="193">
                  <c:v>7.7392296631259431E-4</c:v>
                </c:pt>
                <c:pt idx="194">
                  <c:v>7.7392296631259431E-4</c:v>
                </c:pt>
                <c:pt idx="195">
                  <c:v>7.7392296631259431E-4</c:v>
                </c:pt>
                <c:pt idx="196">
                  <c:v>7.7392296631259431E-4</c:v>
                </c:pt>
                <c:pt idx="197">
                  <c:v>7.7392296631259431E-4</c:v>
                </c:pt>
                <c:pt idx="198">
                  <c:v>7.7392296631259431E-4</c:v>
                </c:pt>
                <c:pt idx="199">
                  <c:v>9.8845259071637329E-3</c:v>
                </c:pt>
                <c:pt idx="200">
                  <c:v>9.8845259071637329E-3</c:v>
                </c:pt>
                <c:pt idx="201">
                  <c:v>9.8845259071637329E-3</c:v>
                </c:pt>
                <c:pt idx="202">
                  <c:v>9.8845259071637329E-3</c:v>
                </c:pt>
                <c:pt idx="203">
                  <c:v>9.8845259071637329E-3</c:v>
                </c:pt>
                <c:pt idx="204">
                  <c:v>9.8845259071637329E-3</c:v>
                </c:pt>
                <c:pt idx="205">
                  <c:v>9.8845259071637329E-3</c:v>
                </c:pt>
                <c:pt idx="206">
                  <c:v>9.8845259071637329E-3</c:v>
                </c:pt>
                <c:pt idx="207">
                  <c:v>9.8845259071637329E-3</c:v>
                </c:pt>
                <c:pt idx="208">
                  <c:v>9.8845259071637329E-3</c:v>
                </c:pt>
                <c:pt idx="209">
                  <c:v>9.8845259071637329E-3</c:v>
                </c:pt>
                <c:pt idx="210">
                  <c:v>7.7392296631259431E-4</c:v>
                </c:pt>
                <c:pt idx="211">
                  <c:v>7.7392296631259431E-4</c:v>
                </c:pt>
                <c:pt idx="212">
                  <c:v>7.7392296631259431E-4</c:v>
                </c:pt>
                <c:pt idx="213">
                  <c:v>7.7392296631259431E-4</c:v>
                </c:pt>
                <c:pt idx="214">
                  <c:v>7.7392296631259431E-4</c:v>
                </c:pt>
                <c:pt idx="215">
                  <c:v>7.7392296631259431E-4</c:v>
                </c:pt>
                <c:pt idx="216">
                  <c:v>7.7392296631259431E-4</c:v>
                </c:pt>
                <c:pt idx="217">
                  <c:v>7.7392296631259431E-4</c:v>
                </c:pt>
                <c:pt idx="218">
                  <c:v>7.7392296631259431E-4</c:v>
                </c:pt>
                <c:pt idx="219">
                  <c:v>7.7392296631259431E-4</c:v>
                </c:pt>
                <c:pt idx="220">
                  <c:v>7.7392296631259431E-4</c:v>
                </c:pt>
                <c:pt idx="221">
                  <c:v>7.7392296631259431E-4</c:v>
                </c:pt>
                <c:pt idx="222">
                  <c:v>7.7392296631259431E-4</c:v>
                </c:pt>
                <c:pt idx="223">
                  <c:v>7.7392296631259431E-4</c:v>
                </c:pt>
                <c:pt idx="224">
                  <c:v>7.7392296631259431E-4</c:v>
                </c:pt>
                <c:pt idx="225">
                  <c:v>7.7392296631259431E-4</c:v>
                </c:pt>
                <c:pt idx="226">
                  <c:v>7.7392296631259431E-4</c:v>
                </c:pt>
                <c:pt idx="227">
                  <c:v>7.7392296631259431E-4</c:v>
                </c:pt>
                <c:pt idx="228">
                  <c:v>7.7392296631259431E-4</c:v>
                </c:pt>
                <c:pt idx="229">
                  <c:v>7.7392296631259431E-4</c:v>
                </c:pt>
                <c:pt idx="230">
                  <c:v>7.7392296631259431E-4</c:v>
                </c:pt>
                <c:pt idx="231">
                  <c:v>7.7392296631259431E-4</c:v>
                </c:pt>
                <c:pt idx="232">
                  <c:v>7.7392296631259431E-4</c:v>
                </c:pt>
                <c:pt idx="233">
                  <c:v>7.7392296631259431E-4</c:v>
                </c:pt>
                <c:pt idx="234">
                  <c:v>7.7392296631259431E-4</c:v>
                </c:pt>
                <c:pt idx="235">
                  <c:v>7.7392296631259431E-4</c:v>
                </c:pt>
                <c:pt idx="236">
                  <c:v>7.7392296631259431E-4</c:v>
                </c:pt>
                <c:pt idx="237">
                  <c:v>7.7392296631259431E-4</c:v>
                </c:pt>
                <c:pt idx="238">
                  <c:v>7.7392296631259431E-4</c:v>
                </c:pt>
                <c:pt idx="239">
                  <c:v>7.7392296631259431E-4</c:v>
                </c:pt>
                <c:pt idx="240">
                  <c:v>7.7392296631259431E-4</c:v>
                </c:pt>
                <c:pt idx="241">
                  <c:v>7.7392296631259431E-4</c:v>
                </c:pt>
                <c:pt idx="242">
                  <c:v>7.7392296631259431E-4</c:v>
                </c:pt>
                <c:pt idx="243">
                  <c:v>7.7392296631259431E-4</c:v>
                </c:pt>
                <c:pt idx="244">
                  <c:v>7.7392296631259431E-4</c:v>
                </c:pt>
                <c:pt idx="245">
                  <c:v>7.7392296631259431E-4</c:v>
                </c:pt>
                <c:pt idx="246">
                  <c:v>7.7392296631259431E-4</c:v>
                </c:pt>
                <c:pt idx="247">
                  <c:v>7.7392296631259431E-4</c:v>
                </c:pt>
                <c:pt idx="248">
                  <c:v>7.7392296631259431E-4</c:v>
                </c:pt>
                <c:pt idx="249">
                  <c:v>7.7587564208045595E-4</c:v>
                </c:pt>
                <c:pt idx="250">
                  <c:v>8.1297648166986218E-4</c:v>
                </c:pt>
                <c:pt idx="251">
                  <c:v>8.8717816084867777E-4</c:v>
                </c:pt>
                <c:pt idx="252">
                  <c:v>9.633325157953549E-4</c:v>
                </c:pt>
                <c:pt idx="253">
                  <c:v>1.2620919082784727E-3</c:v>
                </c:pt>
                <c:pt idx="254">
                  <c:v>1.4085425908682361E-3</c:v>
                </c:pt>
                <c:pt idx="255">
                  <c:v>1.5745200311366337E-3</c:v>
                </c:pt>
                <c:pt idx="256">
                  <c:v>1.9318596966556591E-3</c:v>
                </c:pt>
                <c:pt idx="257">
                  <c:v>2.5742900242827567E-3</c:v>
                </c:pt>
                <c:pt idx="258">
                  <c:v>4.5718773348071258E-3</c:v>
                </c:pt>
                <c:pt idx="259">
                  <c:v>4.9643651641476808E-3</c:v>
                </c:pt>
                <c:pt idx="260">
                  <c:v>5.8463595649709396E-3</c:v>
                </c:pt>
                <c:pt idx="261">
                  <c:v>5.9498513806676796E-3</c:v>
                </c:pt>
                <c:pt idx="262">
                  <c:v>6.0572485479001717E-3</c:v>
                </c:pt>
                <c:pt idx="263">
                  <c:v>6.1685510666684177E-3</c:v>
                </c:pt>
                <c:pt idx="264">
                  <c:v>6.4028721588120195E-3</c:v>
                </c:pt>
                <c:pt idx="265">
                  <c:v>6.9183785615279901E-3</c:v>
                </c:pt>
                <c:pt idx="266">
                  <c:v>7.1995638721003286E-3</c:v>
                </c:pt>
                <c:pt idx="267">
                  <c:v>7.4963705888155914E-3</c:v>
                </c:pt>
                <c:pt idx="268">
                  <c:v>7.8087987116737456E-3</c:v>
                </c:pt>
                <c:pt idx="269">
                  <c:v>1.7704959503206052E-2</c:v>
                </c:pt>
                <c:pt idx="270">
                  <c:v>1.8048630438350054E-2</c:v>
                </c:pt>
                <c:pt idx="271">
                  <c:v>1.8407922779636914E-2</c:v>
                </c:pt>
                <c:pt idx="272">
                  <c:v>1.8782836527066731E-2</c:v>
                </c:pt>
                <c:pt idx="273">
                  <c:v>1.9173371680639442E-2</c:v>
                </c:pt>
                <c:pt idx="274">
                  <c:v>1.4094462008426409E-2</c:v>
                </c:pt>
                <c:pt idx="275">
                  <c:v>1.4094462008426409E-2</c:v>
                </c:pt>
                <c:pt idx="276">
                  <c:v>1.4094462008426409E-2</c:v>
                </c:pt>
                <c:pt idx="277">
                  <c:v>1.4094462008426409E-2</c:v>
                </c:pt>
                <c:pt idx="278">
                  <c:v>1.4094462008426409E-2</c:v>
                </c:pt>
                <c:pt idx="279">
                  <c:v>1.4094462008426409E-2</c:v>
                </c:pt>
                <c:pt idx="280">
                  <c:v>4.5263507458951826E-3</c:v>
                </c:pt>
                <c:pt idx="281">
                  <c:v>4.5263507458951826E-3</c:v>
                </c:pt>
                <c:pt idx="282">
                  <c:v>1.7770429668649054E-2</c:v>
                </c:pt>
                <c:pt idx="283">
                  <c:v>3.4966812691489511E-2</c:v>
                </c:pt>
                <c:pt idx="284">
                  <c:v>3.4966812691489511E-2</c:v>
                </c:pt>
                <c:pt idx="285">
                  <c:v>3.4966812691489511E-2</c:v>
                </c:pt>
                <c:pt idx="286">
                  <c:v>3.4966812691489511E-2</c:v>
                </c:pt>
                <c:pt idx="287">
                  <c:v>3.4966812691489511E-2</c:v>
                </c:pt>
                <c:pt idx="288">
                  <c:v>3.4966812691489511E-2</c:v>
                </c:pt>
                <c:pt idx="289">
                  <c:v>3.4966812691489511E-2</c:v>
                </c:pt>
                <c:pt idx="290">
                  <c:v>3.4966812691489511E-2</c:v>
                </c:pt>
                <c:pt idx="291">
                  <c:v>3.4966812691489511E-2</c:v>
                </c:pt>
                <c:pt idx="292">
                  <c:v>3.4966812691489511E-2</c:v>
                </c:pt>
                <c:pt idx="293">
                  <c:v>3.4966812691489511E-2</c:v>
                </c:pt>
                <c:pt idx="294">
                  <c:v>3.4966812691489511E-2</c:v>
                </c:pt>
                <c:pt idx="295">
                  <c:v>3.4966812691489511E-2</c:v>
                </c:pt>
                <c:pt idx="296">
                  <c:v>7.7392296631259431E-4</c:v>
                </c:pt>
                <c:pt idx="297">
                  <c:v>7.7392296631259431E-4</c:v>
                </c:pt>
                <c:pt idx="298">
                  <c:v>7.7392296631259431E-4</c:v>
                </c:pt>
                <c:pt idx="299">
                  <c:v>7.7392296631259431E-4</c:v>
                </c:pt>
                <c:pt idx="300">
                  <c:v>7.7392296631259431E-4</c:v>
                </c:pt>
                <c:pt idx="301">
                  <c:v>7.7392296631259431E-4</c:v>
                </c:pt>
                <c:pt idx="302">
                  <c:v>7.7392296631259431E-4</c:v>
                </c:pt>
                <c:pt idx="303">
                  <c:v>7.7392296631259431E-4</c:v>
                </c:pt>
                <c:pt idx="304">
                  <c:v>7.7392296631259431E-4</c:v>
                </c:pt>
                <c:pt idx="305">
                  <c:v>7.7392296631259431E-4</c:v>
                </c:pt>
                <c:pt idx="306">
                  <c:v>7.7392296631259431E-4</c:v>
                </c:pt>
                <c:pt idx="307">
                  <c:v>7.7392296631259431E-4</c:v>
                </c:pt>
                <c:pt idx="308">
                  <c:v>7.7392296631259431E-4</c:v>
                </c:pt>
                <c:pt idx="309">
                  <c:v>7.7392296631259431E-4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96179984"/>
        <c:axId val="996185968"/>
      </c:lineChart>
      <c:catAx>
        <c:axId val="99617998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Frames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6185968"/>
        <c:crosses val="autoZero"/>
        <c:auto val="1"/>
        <c:lblAlgn val="ctr"/>
        <c:lblOffset val="100"/>
        <c:noMultiLvlLbl val="0"/>
      </c:catAx>
      <c:valAx>
        <c:axId val="996185968"/>
        <c:scaling>
          <c:orientation val="minMax"/>
          <c:max val="0.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ECM [rad</a:t>
                </a:r>
                <a:r>
                  <a:rPr lang="en-US">
                    <a:latin typeface="Calibri" panose="020F0502020204030204" pitchFamily="34" charset="0"/>
                    <a:cs typeface="Calibri" panose="020F0502020204030204" pitchFamily="34" charset="0"/>
                  </a:rPr>
                  <a:t>²</a:t>
                </a:r>
                <a:r>
                  <a:rPr lang="en-US"/>
                  <a:t>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9617998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Error Cuadrático Medio por </a:t>
            </a:r>
            <a:r>
              <a:rPr lang="en-US" i="1"/>
              <a:t>frame</a:t>
            </a:r>
          </a:p>
          <a:p>
            <a:pPr>
              <a:defRPr/>
            </a:pPr>
            <a:r>
              <a:rPr lang="en-US" sz="1100" i="1"/>
              <a:t>(prueba sintética 2: animación</a:t>
            </a:r>
            <a:r>
              <a:rPr lang="en-US" sz="1100" i="1" baseline="0"/>
              <a:t> con glitches localizados</a:t>
            </a:r>
            <a:r>
              <a:rPr lang="en-US" sz="1100" i="1"/>
              <a:t>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'Prueba 4'!$A$1</c:f>
              <c:strCache>
                <c:ptCount val="1"/>
                <c:pt idx="0">
                  <c:v>Ground Truth vs glitched</c:v>
                </c:pt>
              </c:strCache>
            </c:strRef>
          </c:tx>
          <c:spPr>
            <a:ln w="28575" cap="rnd">
              <a:solidFill>
                <a:srgbClr val="FF0000"/>
              </a:solidFill>
              <a:prstDash val="sysDot"/>
              <a:round/>
            </a:ln>
            <a:effectLst/>
          </c:spPr>
          <c:marker>
            <c:symbol val="none"/>
          </c:marker>
          <c:val>
            <c:numRef>
              <c:f>'Prueba 4'!$A$2:$A$466</c:f>
              <c:numCache>
                <c:formatCode>General</c:formatCode>
                <c:ptCount val="465"/>
                <c:pt idx="0">
                  <c:v>1.5816673719694477E-2</c:v>
                </c:pt>
                <c:pt idx="1">
                  <c:v>1.5816673719694477E-2</c:v>
                </c:pt>
                <c:pt idx="2">
                  <c:v>1.5816673719694477E-2</c:v>
                </c:pt>
                <c:pt idx="3">
                  <c:v>1.5816673719694477E-2</c:v>
                </c:pt>
                <c:pt idx="4">
                  <c:v>1.5816673719694477E-2</c:v>
                </c:pt>
                <c:pt idx="5">
                  <c:v>1.5816673719694477E-2</c:v>
                </c:pt>
                <c:pt idx="6">
                  <c:v>1.5816673719694477E-2</c:v>
                </c:pt>
                <c:pt idx="7">
                  <c:v>1.5816673719694477E-2</c:v>
                </c:pt>
                <c:pt idx="8">
                  <c:v>1.5816673719694477E-2</c:v>
                </c:pt>
                <c:pt idx="9">
                  <c:v>1.5816673719694477E-2</c:v>
                </c:pt>
                <c:pt idx="10">
                  <c:v>1.5816673719694477E-2</c:v>
                </c:pt>
                <c:pt idx="11">
                  <c:v>1.5816673719694477E-2</c:v>
                </c:pt>
                <c:pt idx="12">
                  <c:v>1.5816673719694477E-2</c:v>
                </c:pt>
                <c:pt idx="13">
                  <c:v>1.5816673719694477E-2</c:v>
                </c:pt>
                <c:pt idx="14">
                  <c:v>1.5816673719694477E-2</c:v>
                </c:pt>
                <c:pt idx="15">
                  <c:v>1.5816673719694477E-2</c:v>
                </c:pt>
                <c:pt idx="16">
                  <c:v>1.5816673719694477E-2</c:v>
                </c:pt>
                <c:pt idx="17">
                  <c:v>1.5816673719694477E-2</c:v>
                </c:pt>
                <c:pt idx="18">
                  <c:v>1.5816673719694477E-2</c:v>
                </c:pt>
                <c:pt idx="19">
                  <c:v>1.5816673719694477E-2</c:v>
                </c:pt>
                <c:pt idx="20">
                  <c:v>1.5816673719694477E-2</c:v>
                </c:pt>
                <c:pt idx="21">
                  <c:v>1.5816673719694477E-2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1.5816673719694477E-2</c:v>
                </c:pt>
                <c:pt idx="52">
                  <c:v>1.5816673719694477E-2</c:v>
                </c:pt>
                <c:pt idx="53">
                  <c:v>1.5816673719694477E-2</c:v>
                </c:pt>
                <c:pt idx="54">
                  <c:v>1.5816673719694477E-2</c:v>
                </c:pt>
                <c:pt idx="55">
                  <c:v>1.5816673719694477E-2</c:v>
                </c:pt>
                <c:pt idx="56">
                  <c:v>1.5816673719694477E-2</c:v>
                </c:pt>
                <c:pt idx="57">
                  <c:v>1.5816673719694477E-2</c:v>
                </c:pt>
                <c:pt idx="58">
                  <c:v>1.5816673719694477E-2</c:v>
                </c:pt>
                <c:pt idx="59">
                  <c:v>1.5816673719694477E-2</c:v>
                </c:pt>
                <c:pt idx="60">
                  <c:v>1.5816673719694477E-2</c:v>
                </c:pt>
                <c:pt idx="61">
                  <c:v>1.5816673719694477E-2</c:v>
                </c:pt>
                <c:pt idx="62">
                  <c:v>1.5816673719694477E-2</c:v>
                </c:pt>
                <c:pt idx="63">
                  <c:v>1.5816673719694477E-2</c:v>
                </c:pt>
                <c:pt idx="64">
                  <c:v>1.5816673719694477E-2</c:v>
                </c:pt>
                <c:pt idx="65">
                  <c:v>1.5816673719694477E-2</c:v>
                </c:pt>
                <c:pt idx="66">
                  <c:v>1.5816673719694477E-2</c:v>
                </c:pt>
                <c:pt idx="67">
                  <c:v>1.5816673719694477E-2</c:v>
                </c:pt>
                <c:pt idx="68">
                  <c:v>1.5816673719694477E-2</c:v>
                </c:pt>
                <c:pt idx="69">
                  <c:v>1.5816673719694477E-2</c:v>
                </c:pt>
                <c:pt idx="70">
                  <c:v>1.5816673719694477E-2</c:v>
                </c:pt>
                <c:pt idx="71">
                  <c:v>1.5816673719694477E-2</c:v>
                </c:pt>
                <c:pt idx="72">
                  <c:v>1.5816673719694477E-2</c:v>
                </c:pt>
                <c:pt idx="73">
                  <c:v>1.5816673719694477E-2</c:v>
                </c:pt>
                <c:pt idx="74">
                  <c:v>1.5816673719694477E-2</c:v>
                </c:pt>
                <c:pt idx="75">
                  <c:v>1.5816673719694477E-2</c:v>
                </c:pt>
                <c:pt idx="76">
                  <c:v>1.5816673719694477E-2</c:v>
                </c:pt>
                <c:pt idx="77">
                  <c:v>1.5816673719694477E-2</c:v>
                </c:pt>
                <c:pt idx="78">
                  <c:v>1.5816673719694477E-2</c:v>
                </c:pt>
                <c:pt idx="79">
                  <c:v>1.5816673719694477E-2</c:v>
                </c:pt>
                <c:pt idx="80">
                  <c:v>1.5816673719694477E-2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1.5816673719694477E-2</c:v>
                </c:pt>
                <c:pt idx="244">
                  <c:v>1.5816673719694477E-2</c:v>
                </c:pt>
                <c:pt idx="245">
                  <c:v>1.5816673719694477E-2</c:v>
                </c:pt>
                <c:pt idx="246">
                  <c:v>1.5816673719694477E-2</c:v>
                </c:pt>
                <c:pt idx="247">
                  <c:v>1.5816673719694477E-2</c:v>
                </c:pt>
                <c:pt idx="248">
                  <c:v>1.5816673719694477E-2</c:v>
                </c:pt>
                <c:pt idx="249">
                  <c:v>1.5816673719694477E-2</c:v>
                </c:pt>
                <c:pt idx="250">
                  <c:v>1.5816673719694477E-2</c:v>
                </c:pt>
                <c:pt idx="251">
                  <c:v>1.5816673719694477E-2</c:v>
                </c:pt>
                <c:pt idx="252">
                  <c:v>1.5816673719694477E-2</c:v>
                </c:pt>
                <c:pt idx="253">
                  <c:v>1.5816673719694477E-2</c:v>
                </c:pt>
                <c:pt idx="254">
                  <c:v>1.5816673719694477E-2</c:v>
                </c:pt>
                <c:pt idx="255">
                  <c:v>1.5816673719694477E-2</c:v>
                </c:pt>
                <c:pt idx="256">
                  <c:v>1.5816673719694477E-2</c:v>
                </c:pt>
                <c:pt idx="257">
                  <c:v>1.5816673719694477E-2</c:v>
                </c:pt>
                <c:pt idx="258">
                  <c:v>1.5816673719694477E-2</c:v>
                </c:pt>
                <c:pt idx="259">
                  <c:v>1.5816673719694477E-2</c:v>
                </c:pt>
                <c:pt idx="260">
                  <c:v>1.5816673719694477E-2</c:v>
                </c:pt>
                <c:pt idx="261">
                  <c:v>1.5816673719694477E-2</c:v>
                </c:pt>
                <c:pt idx="262">
                  <c:v>1.5816673719694477E-2</c:v>
                </c:pt>
                <c:pt idx="263">
                  <c:v>1.5816673719694477E-2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1.5816673719694477E-2</c:v>
                </c:pt>
                <c:pt idx="435">
                  <c:v>1.5816673719694477E-2</c:v>
                </c:pt>
                <c:pt idx="436">
                  <c:v>1.5816673719694477E-2</c:v>
                </c:pt>
                <c:pt idx="437">
                  <c:v>1.5816673719694477E-2</c:v>
                </c:pt>
                <c:pt idx="438">
                  <c:v>1.5816673719694477E-2</c:v>
                </c:pt>
                <c:pt idx="439">
                  <c:v>1.5816673719694477E-2</c:v>
                </c:pt>
                <c:pt idx="440">
                  <c:v>1.5816673719694477E-2</c:v>
                </c:pt>
                <c:pt idx="441">
                  <c:v>1.5816673719694477E-2</c:v>
                </c:pt>
                <c:pt idx="442">
                  <c:v>1.5816673719694477E-2</c:v>
                </c:pt>
                <c:pt idx="443">
                  <c:v>1.5816673719694477E-2</c:v>
                </c:pt>
                <c:pt idx="444">
                  <c:v>1.5816673719694477E-2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'Prueba 4'!$B$1</c:f>
              <c:strCache>
                <c:ptCount val="1"/>
                <c:pt idx="0">
                  <c:v>Ground Truth vs corregido</c:v>
                </c:pt>
              </c:strCache>
            </c:strRef>
          </c:tx>
          <c:spPr>
            <a:ln w="28575" cap="rnd">
              <a:solidFill>
                <a:srgbClr val="00B0F0"/>
              </a:solidFill>
              <a:prstDash val="solid"/>
              <a:round/>
            </a:ln>
            <a:effectLst/>
          </c:spPr>
          <c:marker>
            <c:symbol val="none"/>
          </c:marker>
          <c:val>
            <c:numRef>
              <c:f>'Prueba 4'!$B$2:$B$466</c:f>
              <c:numCache>
                <c:formatCode>General</c:formatCode>
                <c:ptCount val="465"/>
                <c:pt idx="0">
                  <c:v>4.0951970019199596E-5</c:v>
                </c:pt>
                <c:pt idx="1">
                  <c:v>4.0091188633520878E-5</c:v>
                </c:pt>
                <c:pt idx="2">
                  <c:v>4.0361982681128597E-5</c:v>
                </c:pt>
                <c:pt idx="3">
                  <c:v>4.0281111714860347E-5</c:v>
                </c:pt>
                <c:pt idx="4">
                  <c:v>4.0067249827691311E-5</c:v>
                </c:pt>
                <c:pt idx="5">
                  <c:v>3.9875802621083237E-5</c:v>
                </c:pt>
                <c:pt idx="6">
                  <c:v>3.840621610400776E-5</c:v>
                </c:pt>
                <c:pt idx="7">
                  <c:v>3.8558504927163665E-5</c:v>
                </c:pt>
                <c:pt idx="8">
                  <c:v>3.9308417073720284E-5</c:v>
                </c:pt>
                <c:pt idx="9">
                  <c:v>3.882244422251257E-5</c:v>
                </c:pt>
                <c:pt idx="10">
                  <c:v>3.9150053842179938E-5</c:v>
                </c:pt>
                <c:pt idx="11">
                  <c:v>3.9620684068022676E-5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3.1911133167099614E-5</c:v>
                </c:pt>
                <c:pt idx="72">
                  <c:v>2.8205053186131818E-5</c:v>
                </c:pt>
                <c:pt idx="73">
                  <c:v>2.2022679085532341E-5</c:v>
                </c:pt>
                <c:pt idx="74">
                  <c:v>1.7572816599650059E-5</c:v>
                </c:pt>
                <c:pt idx="75">
                  <c:v>1.2776568833530752E-5</c:v>
                </c:pt>
                <c:pt idx="76">
                  <c:v>1.1319285368945465E-5</c:v>
                </c:pt>
                <c:pt idx="77">
                  <c:v>6.8134218838589064E-6</c:v>
                </c:pt>
                <c:pt idx="78">
                  <c:v>4.6390164017775886E-6</c:v>
                </c:pt>
                <c:pt idx="79">
                  <c:v>1.9650232216642667E-7</c:v>
                </c:pt>
                <c:pt idx="80">
                  <c:v>1.9860123367414244E-6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  <c:pt idx="120">
                  <c:v>0</c:v>
                </c:pt>
                <c:pt idx="121">
                  <c:v>0</c:v>
                </c:pt>
                <c:pt idx="122">
                  <c:v>0</c:v>
                </c:pt>
                <c:pt idx="123">
                  <c:v>0</c:v>
                </c:pt>
                <c:pt idx="124">
                  <c:v>0</c:v>
                </c:pt>
                <c:pt idx="125">
                  <c:v>0</c:v>
                </c:pt>
                <c:pt idx="126">
                  <c:v>0</c:v>
                </c:pt>
                <c:pt idx="127">
                  <c:v>0</c:v>
                </c:pt>
                <c:pt idx="128">
                  <c:v>0</c:v>
                </c:pt>
                <c:pt idx="129">
                  <c:v>0</c:v>
                </c:pt>
                <c:pt idx="130">
                  <c:v>0</c:v>
                </c:pt>
                <c:pt idx="131">
                  <c:v>0</c:v>
                </c:pt>
                <c:pt idx="132">
                  <c:v>0</c:v>
                </c:pt>
                <c:pt idx="133">
                  <c:v>0</c:v>
                </c:pt>
                <c:pt idx="134">
                  <c:v>0</c:v>
                </c:pt>
                <c:pt idx="135">
                  <c:v>0</c:v>
                </c:pt>
                <c:pt idx="136">
                  <c:v>0</c:v>
                </c:pt>
                <c:pt idx="137">
                  <c:v>0</c:v>
                </c:pt>
                <c:pt idx="138">
                  <c:v>0</c:v>
                </c:pt>
                <c:pt idx="139">
                  <c:v>0</c:v>
                </c:pt>
                <c:pt idx="140">
                  <c:v>0</c:v>
                </c:pt>
                <c:pt idx="141">
                  <c:v>0</c:v>
                </c:pt>
                <c:pt idx="142">
                  <c:v>0</c:v>
                </c:pt>
                <c:pt idx="143">
                  <c:v>0</c:v>
                </c:pt>
                <c:pt idx="144">
                  <c:v>0</c:v>
                </c:pt>
                <c:pt idx="145">
                  <c:v>0</c:v>
                </c:pt>
                <c:pt idx="146">
                  <c:v>0</c:v>
                </c:pt>
                <c:pt idx="147">
                  <c:v>0</c:v>
                </c:pt>
                <c:pt idx="148">
                  <c:v>0</c:v>
                </c:pt>
                <c:pt idx="149">
                  <c:v>0</c:v>
                </c:pt>
                <c:pt idx="150">
                  <c:v>0</c:v>
                </c:pt>
                <c:pt idx="151">
                  <c:v>0</c:v>
                </c:pt>
                <c:pt idx="152">
                  <c:v>0</c:v>
                </c:pt>
                <c:pt idx="153">
                  <c:v>0</c:v>
                </c:pt>
                <c:pt idx="154">
                  <c:v>0</c:v>
                </c:pt>
                <c:pt idx="155">
                  <c:v>0</c:v>
                </c:pt>
                <c:pt idx="156">
                  <c:v>0</c:v>
                </c:pt>
                <c:pt idx="157">
                  <c:v>0</c:v>
                </c:pt>
                <c:pt idx="158">
                  <c:v>0</c:v>
                </c:pt>
                <c:pt idx="159">
                  <c:v>0</c:v>
                </c:pt>
                <c:pt idx="160">
                  <c:v>0</c:v>
                </c:pt>
                <c:pt idx="161">
                  <c:v>0</c:v>
                </c:pt>
                <c:pt idx="162">
                  <c:v>0</c:v>
                </c:pt>
                <c:pt idx="163">
                  <c:v>0</c:v>
                </c:pt>
                <c:pt idx="164">
                  <c:v>0</c:v>
                </c:pt>
                <c:pt idx="165">
                  <c:v>0</c:v>
                </c:pt>
                <c:pt idx="166">
                  <c:v>0</c:v>
                </c:pt>
                <c:pt idx="167">
                  <c:v>0</c:v>
                </c:pt>
                <c:pt idx="168">
                  <c:v>0</c:v>
                </c:pt>
                <c:pt idx="169">
                  <c:v>0</c:v>
                </c:pt>
                <c:pt idx="170">
                  <c:v>0</c:v>
                </c:pt>
                <c:pt idx="171">
                  <c:v>0</c:v>
                </c:pt>
                <c:pt idx="172">
                  <c:v>0</c:v>
                </c:pt>
                <c:pt idx="173">
                  <c:v>0</c:v>
                </c:pt>
                <c:pt idx="174">
                  <c:v>0</c:v>
                </c:pt>
                <c:pt idx="175">
                  <c:v>0</c:v>
                </c:pt>
                <c:pt idx="176">
                  <c:v>0</c:v>
                </c:pt>
                <c:pt idx="177">
                  <c:v>0</c:v>
                </c:pt>
                <c:pt idx="178">
                  <c:v>0</c:v>
                </c:pt>
                <c:pt idx="179">
                  <c:v>0</c:v>
                </c:pt>
                <c:pt idx="180">
                  <c:v>0</c:v>
                </c:pt>
                <c:pt idx="181">
                  <c:v>0</c:v>
                </c:pt>
                <c:pt idx="182">
                  <c:v>0</c:v>
                </c:pt>
                <c:pt idx="183">
                  <c:v>0</c:v>
                </c:pt>
                <c:pt idx="184">
                  <c:v>0</c:v>
                </c:pt>
                <c:pt idx="185">
                  <c:v>0</c:v>
                </c:pt>
                <c:pt idx="186">
                  <c:v>0</c:v>
                </c:pt>
                <c:pt idx="187">
                  <c:v>0</c:v>
                </c:pt>
                <c:pt idx="188">
                  <c:v>0</c:v>
                </c:pt>
                <c:pt idx="189">
                  <c:v>0</c:v>
                </c:pt>
                <c:pt idx="190">
                  <c:v>0</c:v>
                </c:pt>
                <c:pt idx="191">
                  <c:v>0</c:v>
                </c:pt>
                <c:pt idx="192">
                  <c:v>0</c:v>
                </c:pt>
                <c:pt idx="193">
                  <c:v>0</c:v>
                </c:pt>
                <c:pt idx="194">
                  <c:v>0</c:v>
                </c:pt>
                <c:pt idx="195">
                  <c:v>0</c:v>
                </c:pt>
                <c:pt idx="196">
                  <c:v>0</c:v>
                </c:pt>
                <c:pt idx="197">
                  <c:v>0</c:v>
                </c:pt>
                <c:pt idx="198">
                  <c:v>0</c:v>
                </c:pt>
                <c:pt idx="199">
                  <c:v>0</c:v>
                </c:pt>
                <c:pt idx="200">
                  <c:v>0</c:v>
                </c:pt>
                <c:pt idx="201">
                  <c:v>0</c:v>
                </c:pt>
                <c:pt idx="202">
                  <c:v>0</c:v>
                </c:pt>
                <c:pt idx="203">
                  <c:v>0</c:v>
                </c:pt>
                <c:pt idx="204">
                  <c:v>0</c:v>
                </c:pt>
                <c:pt idx="205">
                  <c:v>0</c:v>
                </c:pt>
                <c:pt idx="206">
                  <c:v>0</c:v>
                </c:pt>
                <c:pt idx="207">
                  <c:v>0</c:v>
                </c:pt>
                <c:pt idx="208">
                  <c:v>0</c:v>
                </c:pt>
                <c:pt idx="209">
                  <c:v>0</c:v>
                </c:pt>
                <c:pt idx="210">
                  <c:v>0</c:v>
                </c:pt>
                <c:pt idx="211">
                  <c:v>0</c:v>
                </c:pt>
                <c:pt idx="212">
                  <c:v>0</c:v>
                </c:pt>
                <c:pt idx="213">
                  <c:v>0</c:v>
                </c:pt>
                <c:pt idx="214">
                  <c:v>0</c:v>
                </c:pt>
                <c:pt idx="215">
                  <c:v>0</c:v>
                </c:pt>
                <c:pt idx="216">
                  <c:v>0</c:v>
                </c:pt>
                <c:pt idx="217">
                  <c:v>0</c:v>
                </c:pt>
                <c:pt idx="218">
                  <c:v>0</c:v>
                </c:pt>
                <c:pt idx="219">
                  <c:v>0</c:v>
                </c:pt>
                <c:pt idx="220">
                  <c:v>0</c:v>
                </c:pt>
                <c:pt idx="221">
                  <c:v>0</c:v>
                </c:pt>
                <c:pt idx="222">
                  <c:v>0</c:v>
                </c:pt>
                <c:pt idx="223">
                  <c:v>0</c:v>
                </c:pt>
                <c:pt idx="224">
                  <c:v>0</c:v>
                </c:pt>
                <c:pt idx="225">
                  <c:v>0</c:v>
                </c:pt>
                <c:pt idx="226">
                  <c:v>0</c:v>
                </c:pt>
                <c:pt idx="227">
                  <c:v>0</c:v>
                </c:pt>
                <c:pt idx="228">
                  <c:v>0</c:v>
                </c:pt>
                <c:pt idx="229">
                  <c:v>0</c:v>
                </c:pt>
                <c:pt idx="230">
                  <c:v>0</c:v>
                </c:pt>
                <c:pt idx="231">
                  <c:v>0</c:v>
                </c:pt>
                <c:pt idx="232">
                  <c:v>0</c:v>
                </c:pt>
                <c:pt idx="233">
                  <c:v>0</c:v>
                </c:pt>
                <c:pt idx="234">
                  <c:v>0</c:v>
                </c:pt>
                <c:pt idx="235">
                  <c:v>0</c:v>
                </c:pt>
                <c:pt idx="236">
                  <c:v>0</c:v>
                </c:pt>
                <c:pt idx="237">
                  <c:v>0</c:v>
                </c:pt>
                <c:pt idx="238">
                  <c:v>0</c:v>
                </c:pt>
                <c:pt idx="239">
                  <c:v>0</c:v>
                </c:pt>
                <c:pt idx="240">
                  <c:v>0</c:v>
                </c:pt>
                <c:pt idx="241">
                  <c:v>0</c:v>
                </c:pt>
                <c:pt idx="242">
                  <c:v>0</c:v>
                </c:pt>
                <c:pt idx="243">
                  <c:v>1.5816673719694477E-2</c:v>
                </c:pt>
                <c:pt idx="244">
                  <c:v>1.5816673719694477E-2</c:v>
                </c:pt>
                <c:pt idx="245">
                  <c:v>1.5816673719694477E-2</c:v>
                </c:pt>
                <c:pt idx="246">
                  <c:v>1.5816673719694477E-2</c:v>
                </c:pt>
                <c:pt idx="247">
                  <c:v>1.5816673719694477E-2</c:v>
                </c:pt>
                <c:pt idx="248">
                  <c:v>1.5816673719694477E-2</c:v>
                </c:pt>
                <c:pt idx="249">
                  <c:v>1.5816673719694477E-2</c:v>
                </c:pt>
                <c:pt idx="250">
                  <c:v>1.5816673719694477E-2</c:v>
                </c:pt>
                <c:pt idx="251">
                  <c:v>1.5816673719694477E-2</c:v>
                </c:pt>
                <c:pt idx="252">
                  <c:v>1.5816673719694477E-2</c:v>
                </c:pt>
                <c:pt idx="253">
                  <c:v>1.5816673719694477E-2</c:v>
                </c:pt>
                <c:pt idx="254">
                  <c:v>1.5816673719694477E-2</c:v>
                </c:pt>
                <c:pt idx="255">
                  <c:v>1.5816673719694477E-2</c:v>
                </c:pt>
                <c:pt idx="256">
                  <c:v>1.5816673719694477E-2</c:v>
                </c:pt>
                <c:pt idx="257">
                  <c:v>1.5816673719694477E-2</c:v>
                </c:pt>
                <c:pt idx="258">
                  <c:v>1.5816673719694477E-2</c:v>
                </c:pt>
                <c:pt idx="259">
                  <c:v>1.5816673719694477E-2</c:v>
                </c:pt>
                <c:pt idx="260">
                  <c:v>1.5816673719694477E-2</c:v>
                </c:pt>
                <c:pt idx="261">
                  <c:v>1.5816673719694477E-2</c:v>
                </c:pt>
                <c:pt idx="262">
                  <c:v>1.5816673719694477E-2</c:v>
                </c:pt>
                <c:pt idx="263">
                  <c:v>1.5816673719694477E-2</c:v>
                </c:pt>
                <c:pt idx="264">
                  <c:v>0</c:v>
                </c:pt>
                <c:pt idx="265">
                  <c:v>0</c:v>
                </c:pt>
                <c:pt idx="266">
                  <c:v>0</c:v>
                </c:pt>
                <c:pt idx="267">
                  <c:v>0</c:v>
                </c:pt>
                <c:pt idx="268">
                  <c:v>0</c:v>
                </c:pt>
                <c:pt idx="269">
                  <c:v>0</c:v>
                </c:pt>
                <c:pt idx="270">
                  <c:v>0</c:v>
                </c:pt>
                <c:pt idx="271">
                  <c:v>0</c:v>
                </c:pt>
                <c:pt idx="272">
                  <c:v>0</c:v>
                </c:pt>
                <c:pt idx="273">
                  <c:v>0</c:v>
                </c:pt>
                <c:pt idx="274">
                  <c:v>0</c:v>
                </c:pt>
                <c:pt idx="275">
                  <c:v>0</c:v>
                </c:pt>
                <c:pt idx="276">
                  <c:v>0</c:v>
                </c:pt>
                <c:pt idx="277">
                  <c:v>0</c:v>
                </c:pt>
                <c:pt idx="278">
                  <c:v>0</c:v>
                </c:pt>
                <c:pt idx="279">
                  <c:v>0</c:v>
                </c:pt>
                <c:pt idx="280">
                  <c:v>0</c:v>
                </c:pt>
                <c:pt idx="281">
                  <c:v>0</c:v>
                </c:pt>
                <c:pt idx="282">
                  <c:v>0</c:v>
                </c:pt>
                <c:pt idx="283">
                  <c:v>0</c:v>
                </c:pt>
                <c:pt idx="284">
                  <c:v>0</c:v>
                </c:pt>
                <c:pt idx="285">
                  <c:v>0</c:v>
                </c:pt>
                <c:pt idx="286">
                  <c:v>0</c:v>
                </c:pt>
                <c:pt idx="287">
                  <c:v>0</c:v>
                </c:pt>
                <c:pt idx="288">
                  <c:v>0</c:v>
                </c:pt>
                <c:pt idx="289">
                  <c:v>0</c:v>
                </c:pt>
                <c:pt idx="290">
                  <c:v>0</c:v>
                </c:pt>
                <c:pt idx="291">
                  <c:v>0</c:v>
                </c:pt>
                <c:pt idx="292">
                  <c:v>0</c:v>
                </c:pt>
                <c:pt idx="293">
                  <c:v>0</c:v>
                </c:pt>
                <c:pt idx="294">
                  <c:v>0</c:v>
                </c:pt>
                <c:pt idx="295">
                  <c:v>0</c:v>
                </c:pt>
                <c:pt idx="296">
                  <c:v>0</c:v>
                </c:pt>
                <c:pt idx="297">
                  <c:v>0</c:v>
                </c:pt>
                <c:pt idx="298">
                  <c:v>0</c:v>
                </c:pt>
                <c:pt idx="299">
                  <c:v>0</c:v>
                </c:pt>
                <c:pt idx="300">
                  <c:v>0</c:v>
                </c:pt>
                <c:pt idx="301">
                  <c:v>0</c:v>
                </c:pt>
                <c:pt idx="302">
                  <c:v>0</c:v>
                </c:pt>
                <c:pt idx="303">
                  <c:v>0</c:v>
                </c:pt>
                <c:pt idx="304">
                  <c:v>0</c:v>
                </c:pt>
                <c:pt idx="305">
                  <c:v>0</c:v>
                </c:pt>
                <c:pt idx="306">
                  <c:v>0</c:v>
                </c:pt>
                <c:pt idx="307">
                  <c:v>0</c:v>
                </c:pt>
                <c:pt idx="308">
                  <c:v>0</c:v>
                </c:pt>
                <c:pt idx="309">
                  <c:v>0</c:v>
                </c:pt>
                <c:pt idx="310">
                  <c:v>0</c:v>
                </c:pt>
                <c:pt idx="311">
                  <c:v>0</c:v>
                </c:pt>
                <c:pt idx="312">
                  <c:v>0</c:v>
                </c:pt>
                <c:pt idx="313">
                  <c:v>0</c:v>
                </c:pt>
                <c:pt idx="314">
                  <c:v>0</c:v>
                </c:pt>
                <c:pt idx="315">
                  <c:v>0</c:v>
                </c:pt>
                <c:pt idx="316">
                  <c:v>0</c:v>
                </c:pt>
                <c:pt idx="317">
                  <c:v>0</c:v>
                </c:pt>
                <c:pt idx="318">
                  <c:v>0</c:v>
                </c:pt>
                <c:pt idx="319">
                  <c:v>0</c:v>
                </c:pt>
                <c:pt idx="320">
                  <c:v>0</c:v>
                </c:pt>
                <c:pt idx="321">
                  <c:v>0</c:v>
                </c:pt>
                <c:pt idx="322">
                  <c:v>0</c:v>
                </c:pt>
                <c:pt idx="323">
                  <c:v>0</c:v>
                </c:pt>
                <c:pt idx="324">
                  <c:v>0</c:v>
                </c:pt>
                <c:pt idx="325">
                  <c:v>0</c:v>
                </c:pt>
                <c:pt idx="326">
                  <c:v>0</c:v>
                </c:pt>
                <c:pt idx="327">
                  <c:v>0</c:v>
                </c:pt>
                <c:pt idx="328">
                  <c:v>0</c:v>
                </c:pt>
                <c:pt idx="329">
                  <c:v>0</c:v>
                </c:pt>
                <c:pt idx="330">
                  <c:v>0</c:v>
                </c:pt>
                <c:pt idx="331">
                  <c:v>0</c:v>
                </c:pt>
                <c:pt idx="332">
                  <c:v>0</c:v>
                </c:pt>
                <c:pt idx="333">
                  <c:v>0</c:v>
                </c:pt>
                <c:pt idx="334">
                  <c:v>0</c:v>
                </c:pt>
                <c:pt idx="335">
                  <c:v>0</c:v>
                </c:pt>
                <c:pt idx="336">
                  <c:v>0</c:v>
                </c:pt>
                <c:pt idx="337">
                  <c:v>0</c:v>
                </c:pt>
                <c:pt idx="338">
                  <c:v>0</c:v>
                </c:pt>
                <c:pt idx="339">
                  <c:v>0</c:v>
                </c:pt>
                <c:pt idx="340">
                  <c:v>0</c:v>
                </c:pt>
                <c:pt idx="341">
                  <c:v>0</c:v>
                </c:pt>
                <c:pt idx="342">
                  <c:v>0</c:v>
                </c:pt>
                <c:pt idx="343">
                  <c:v>0</c:v>
                </c:pt>
                <c:pt idx="344">
                  <c:v>0</c:v>
                </c:pt>
                <c:pt idx="345">
                  <c:v>0</c:v>
                </c:pt>
                <c:pt idx="346">
                  <c:v>0</c:v>
                </c:pt>
                <c:pt idx="347">
                  <c:v>0</c:v>
                </c:pt>
                <c:pt idx="348">
                  <c:v>0</c:v>
                </c:pt>
                <c:pt idx="349">
                  <c:v>0</c:v>
                </c:pt>
                <c:pt idx="350">
                  <c:v>0</c:v>
                </c:pt>
                <c:pt idx="351">
                  <c:v>0</c:v>
                </c:pt>
                <c:pt idx="352">
                  <c:v>0</c:v>
                </c:pt>
                <c:pt idx="353">
                  <c:v>0</c:v>
                </c:pt>
                <c:pt idx="354">
                  <c:v>0</c:v>
                </c:pt>
                <c:pt idx="355">
                  <c:v>0</c:v>
                </c:pt>
                <c:pt idx="356">
                  <c:v>0</c:v>
                </c:pt>
                <c:pt idx="357">
                  <c:v>0</c:v>
                </c:pt>
                <c:pt idx="358">
                  <c:v>0</c:v>
                </c:pt>
                <c:pt idx="359">
                  <c:v>0</c:v>
                </c:pt>
                <c:pt idx="360">
                  <c:v>0</c:v>
                </c:pt>
                <c:pt idx="361">
                  <c:v>0</c:v>
                </c:pt>
                <c:pt idx="362">
                  <c:v>0</c:v>
                </c:pt>
                <c:pt idx="363">
                  <c:v>0</c:v>
                </c:pt>
                <c:pt idx="364">
                  <c:v>0</c:v>
                </c:pt>
                <c:pt idx="365">
                  <c:v>0</c:v>
                </c:pt>
                <c:pt idx="366">
                  <c:v>0</c:v>
                </c:pt>
                <c:pt idx="367">
                  <c:v>0</c:v>
                </c:pt>
                <c:pt idx="368">
                  <c:v>0</c:v>
                </c:pt>
                <c:pt idx="369">
                  <c:v>0</c:v>
                </c:pt>
                <c:pt idx="370">
                  <c:v>0</c:v>
                </c:pt>
                <c:pt idx="371">
                  <c:v>0</c:v>
                </c:pt>
                <c:pt idx="372">
                  <c:v>0</c:v>
                </c:pt>
                <c:pt idx="373">
                  <c:v>0</c:v>
                </c:pt>
                <c:pt idx="374">
                  <c:v>0</c:v>
                </c:pt>
                <c:pt idx="375">
                  <c:v>0</c:v>
                </c:pt>
                <c:pt idx="376">
                  <c:v>0</c:v>
                </c:pt>
                <c:pt idx="377">
                  <c:v>0</c:v>
                </c:pt>
                <c:pt idx="378">
                  <c:v>0</c:v>
                </c:pt>
                <c:pt idx="379">
                  <c:v>0</c:v>
                </c:pt>
                <c:pt idx="380">
                  <c:v>0</c:v>
                </c:pt>
                <c:pt idx="381">
                  <c:v>0</c:v>
                </c:pt>
                <c:pt idx="382">
                  <c:v>0</c:v>
                </c:pt>
                <c:pt idx="383">
                  <c:v>0</c:v>
                </c:pt>
                <c:pt idx="384">
                  <c:v>0</c:v>
                </c:pt>
                <c:pt idx="385">
                  <c:v>0</c:v>
                </c:pt>
                <c:pt idx="386">
                  <c:v>0</c:v>
                </c:pt>
                <c:pt idx="387">
                  <c:v>0</c:v>
                </c:pt>
                <c:pt idx="388">
                  <c:v>0</c:v>
                </c:pt>
                <c:pt idx="389">
                  <c:v>0</c:v>
                </c:pt>
                <c:pt idx="390">
                  <c:v>0</c:v>
                </c:pt>
                <c:pt idx="391">
                  <c:v>0</c:v>
                </c:pt>
                <c:pt idx="392">
                  <c:v>0</c:v>
                </c:pt>
                <c:pt idx="393">
                  <c:v>0</c:v>
                </c:pt>
                <c:pt idx="394">
                  <c:v>0</c:v>
                </c:pt>
                <c:pt idx="395">
                  <c:v>0</c:v>
                </c:pt>
                <c:pt idx="396">
                  <c:v>0</c:v>
                </c:pt>
                <c:pt idx="397">
                  <c:v>0</c:v>
                </c:pt>
                <c:pt idx="398">
                  <c:v>0</c:v>
                </c:pt>
                <c:pt idx="399">
                  <c:v>0</c:v>
                </c:pt>
                <c:pt idx="400">
                  <c:v>0</c:v>
                </c:pt>
                <c:pt idx="401">
                  <c:v>0</c:v>
                </c:pt>
                <c:pt idx="402">
                  <c:v>0</c:v>
                </c:pt>
                <c:pt idx="403">
                  <c:v>0</c:v>
                </c:pt>
                <c:pt idx="404">
                  <c:v>0</c:v>
                </c:pt>
                <c:pt idx="405">
                  <c:v>0</c:v>
                </c:pt>
                <c:pt idx="406">
                  <c:v>0</c:v>
                </c:pt>
                <c:pt idx="407">
                  <c:v>0</c:v>
                </c:pt>
                <c:pt idx="408">
                  <c:v>0</c:v>
                </c:pt>
                <c:pt idx="409">
                  <c:v>0</c:v>
                </c:pt>
                <c:pt idx="410">
                  <c:v>0</c:v>
                </c:pt>
                <c:pt idx="411">
                  <c:v>0</c:v>
                </c:pt>
                <c:pt idx="412">
                  <c:v>0</c:v>
                </c:pt>
                <c:pt idx="413">
                  <c:v>0</c:v>
                </c:pt>
                <c:pt idx="414">
                  <c:v>0</c:v>
                </c:pt>
                <c:pt idx="415">
                  <c:v>0</c:v>
                </c:pt>
                <c:pt idx="416">
                  <c:v>0</c:v>
                </c:pt>
                <c:pt idx="417">
                  <c:v>0</c:v>
                </c:pt>
                <c:pt idx="418">
                  <c:v>0</c:v>
                </c:pt>
                <c:pt idx="419">
                  <c:v>0</c:v>
                </c:pt>
                <c:pt idx="420">
                  <c:v>0</c:v>
                </c:pt>
                <c:pt idx="421">
                  <c:v>0</c:v>
                </c:pt>
                <c:pt idx="422">
                  <c:v>0</c:v>
                </c:pt>
                <c:pt idx="423">
                  <c:v>0</c:v>
                </c:pt>
                <c:pt idx="424">
                  <c:v>0</c:v>
                </c:pt>
                <c:pt idx="425">
                  <c:v>0</c:v>
                </c:pt>
                <c:pt idx="426">
                  <c:v>0</c:v>
                </c:pt>
                <c:pt idx="427">
                  <c:v>0</c:v>
                </c:pt>
                <c:pt idx="428">
                  <c:v>0</c:v>
                </c:pt>
                <c:pt idx="429">
                  <c:v>0</c:v>
                </c:pt>
                <c:pt idx="430">
                  <c:v>0</c:v>
                </c:pt>
                <c:pt idx="431">
                  <c:v>0</c:v>
                </c:pt>
                <c:pt idx="432">
                  <c:v>0</c:v>
                </c:pt>
                <c:pt idx="433">
                  <c:v>0</c:v>
                </c:pt>
                <c:pt idx="434">
                  <c:v>5.909851701194069E-7</c:v>
                </c:pt>
                <c:pt idx="435">
                  <c:v>3.9158797748527602E-7</c:v>
                </c:pt>
                <c:pt idx="436">
                  <c:v>2.4213133144677004E-7</c:v>
                </c:pt>
                <c:pt idx="437">
                  <c:v>1.0586509189670378E-7</c:v>
                </c:pt>
                <c:pt idx="438">
                  <c:v>9.2799897430140563E-9</c:v>
                </c:pt>
                <c:pt idx="439">
                  <c:v>0</c:v>
                </c:pt>
                <c:pt idx="440">
                  <c:v>0</c:v>
                </c:pt>
                <c:pt idx="441">
                  <c:v>0</c:v>
                </c:pt>
                <c:pt idx="442">
                  <c:v>0</c:v>
                </c:pt>
                <c:pt idx="443">
                  <c:v>0</c:v>
                </c:pt>
                <c:pt idx="444">
                  <c:v>4.2592420142966031E-10</c:v>
                </c:pt>
                <c:pt idx="445">
                  <c:v>0</c:v>
                </c:pt>
                <c:pt idx="446">
                  <c:v>0</c:v>
                </c:pt>
                <c:pt idx="447">
                  <c:v>0</c:v>
                </c:pt>
                <c:pt idx="448">
                  <c:v>0</c:v>
                </c:pt>
                <c:pt idx="449">
                  <c:v>0</c:v>
                </c:pt>
                <c:pt idx="450">
                  <c:v>0</c:v>
                </c:pt>
                <c:pt idx="451">
                  <c:v>0</c:v>
                </c:pt>
                <c:pt idx="452">
                  <c:v>0</c:v>
                </c:pt>
                <c:pt idx="453">
                  <c:v>0</c:v>
                </c:pt>
                <c:pt idx="454">
                  <c:v>0</c:v>
                </c:pt>
                <c:pt idx="455">
                  <c:v>0</c:v>
                </c:pt>
                <c:pt idx="456">
                  <c:v>0</c:v>
                </c:pt>
                <c:pt idx="457">
                  <c:v>0</c:v>
                </c:pt>
                <c:pt idx="458">
                  <c:v>0</c:v>
                </c:pt>
                <c:pt idx="459">
                  <c:v>0</c:v>
                </c:pt>
                <c:pt idx="460">
                  <c:v>0</c:v>
                </c:pt>
                <c:pt idx="461">
                  <c:v>0</c:v>
                </c:pt>
                <c:pt idx="462">
                  <c:v>0</c:v>
                </c:pt>
                <c:pt idx="463">
                  <c:v>0</c:v>
                </c:pt>
                <c:pt idx="464">
                  <c:v>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03900224"/>
        <c:axId val="903900768"/>
      </c:lineChart>
      <c:catAx>
        <c:axId val="9039002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frame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3900768"/>
        <c:crosses val="autoZero"/>
        <c:auto val="1"/>
        <c:lblAlgn val="ctr"/>
        <c:lblOffset val="100"/>
        <c:noMultiLvlLbl val="0"/>
      </c:catAx>
      <c:valAx>
        <c:axId val="903900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ECM [rad</a:t>
                </a:r>
                <a:r>
                  <a:rPr lang="en-US">
                    <a:latin typeface="Calibri" panose="020F0502020204030204" pitchFamily="34" charset="0"/>
                    <a:cs typeface="Calibri" panose="020F0502020204030204" pitchFamily="34" charset="0"/>
                  </a:rPr>
                  <a:t>²</a:t>
                </a:r>
                <a:r>
                  <a:rPr lang="en-US"/>
                  <a:t>]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039002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4AB6-699C-4788-B253-3582D806C516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F233-1F52-447F-90CE-588BD4103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668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4AB6-699C-4788-B253-3582D806C516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F233-1F52-447F-90CE-588BD4103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933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4AB6-699C-4788-B253-3582D806C516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F233-1F52-447F-90CE-588BD4103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50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cí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09932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8240" y="4470400"/>
            <a:ext cx="987552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0" i="0">
                <a:latin typeface="Roboto Light" charset="0"/>
                <a:ea typeface="Roboto Light" charset="0"/>
                <a:cs typeface="Roboto Ligh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Imagen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022" y="0"/>
            <a:ext cx="10971978" cy="6858000"/>
          </a:xfrm>
          <a:prstGeom prst="rect">
            <a:avLst/>
          </a:prstGeom>
        </p:spPr>
      </p:pic>
      <p:sp>
        <p:nvSpPr>
          <p:cNvPr id="5" name="Rectángulo 4"/>
          <p:cNvSpPr/>
          <p:nvPr userDrawn="1"/>
        </p:nvSpPr>
        <p:spPr>
          <a:xfrm>
            <a:off x="0" y="0"/>
            <a:ext cx="1909010" cy="6858000"/>
          </a:xfrm>
          <a:prstGeom prst="rect">
            <a:avLst/>
          </a:prstGeom>
          <a:solidFill>
            <a:srgbClr val="0B1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13035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023" y="0"/>
            <a:ext cx="10971977" cy="685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61"/>
          <a:stretch/>
        </p:blipFill>
        <p:spPr>
          <a:xfrm>
            <a:off x="0" y="0"/>
            <a:ext cx="893545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3034" y="529578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rgbClr val="E52B43"/>
                </a:solidFill>
                <a:latin typeface="Intro " panose="02000000000000000000" pitchFamily="50" charset="0"/>
                <a:ea typeface="Roboto Light" charset="0"/>
                <a:cs typeface="Intro " panose="02000000000000000000" pitchFamily="5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charset="0"/>
                <a:ea typeface="Roboto" charset="0"/>
                <a:cs typeface="Roboto" charset="0"/>
              </a:defRPr>
            </a:lvl1pPr>
            <a:lvl2pPr>
              <a:defRPr>
                <a:latin typeface="Roboto" charset="0"/>
                <a:ea typeface="Roboto" charset="0"/>
                <a:cs typeface="Roboto" charset="0"/>
              </a:defRPr>
            </a:lvl2pPr>
            <a:lvl3pPr>
              <a:defRPr>
                <a:latin typeface="Roboto" charset="0"/>
                <a:ea typeface="Roboto" charset="0"/>
                <a:cs typeface="Roboto" charset="0"/>
              </a:defRPr>
            </a:lvl3pPr>
            <a:lvl4pPr>
              <a:defRPr>
                <a:latin typeface="Roboto" charset="0"/>
                <a:ea typeface="Roboto" charset="0"/>
                <a:cs typeface="Roboto" charset="0"/>
              </a:defRPr>
            </a:lvl4pPr>
            <a:lvl5pPr>
              <a:defRPr>
                <a:latin typeface="Roboto" charset="0"/>
                <a:ea typeface="Roboto" charset="0"/>
                <a:cs typeface="Roboto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88879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8074" y="466155"/>
            <a:ext cx="10515600" cy="111575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3" name="Imagen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022" y="0"/>
            <a:ext cx="10971978" cy="6858000"/>
          </a:xfrm>
          <a:prstGeom prst="rect">
            <a:avLst/>
          </a:prstGeom>
        </p:spPr>
      </p:pic>
      <p:sp>
        <p:nvSpPr>
          <p:cNvPr id="4" name="Rectángulo 3"/>
          <p:cNvSpPr/>
          <p:nvPr userDrawn="1"/>
        </p:nvSpPr>
        <p:spPr>
          <a:xfrm>
            <a:off x="0" y="0"/>
            <a:ext cx="1909010" cy="6858000"/>
          </a:xfrm>
          <a:prstGeom prst="rect">
            <a:avLst/>
          </a:prstGeom>
          <a:solidFill>
            <a:srgbClr val="0B16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6544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023" y="0"/>
            <a:ext cx="10971977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61"/>
          <a:stretch/>
        </p:blipFill>
        <p:spPr>
          <a:xfrm>
            <a:off x="0" y="0"/>
            <a:ext cx="893545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144" y="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0310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8" name="Picture 6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0023" y="0"/>
              <a:ext cx="10971977" cy="6858000"/>
            </a:xfrm>
            <a:prstGeom prst="rect">
              <a:avLst/>
            </a:prstGeom>
          </p:spPr>
        </p:pic>
        <p:pic>
          <p:nvPicPr>
            <p:cNvPr id="9" name="Picture 6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8561"/>
            <a:stretch/>
          </p:blipFill>
          <p:spPr>
            <a:xfrm>
              <a:off x="0" y="0"/>
              <a:ext cx="8935453" cy="685800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020" y="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Roboto Light" charset="0"/>
                <a:ea typeface="Roboto Light" charset="0"/>
                <a:cs typeface="Roboto Ligh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0" i="0">
                <a:latin typeface="Roboto Light" charset="0"/>
                <a:ea typeface="Roboto Light" charset="0"/>
                <a:cs typeface="Roboto Light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754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023" y="0"/>
            <a:ext cx="10971977" cy="6858000"/>
          </a:xfrm>
          <a:prstGeom prst="rect">
            <a:avLst/>
          </a:prstGeom>
        </p:spPr>
      </p:pic>
      <p:pic>
        <p:nvPicPr>
          <p:cNvPr id="4" name="Pictur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61"/>
          <a:stretch/>
        </p:blipFill>
        <p:spPr>
          <a:xfrm>
            <a:off x="0" y="0"/>
            <a:ext cx="8935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7775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0895"/>
            <a:ext cx="12192000" cy="76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23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4AB6-699C-4788-B253-3582D806C516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F233-1F52-447F-90CE-588BD4103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220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4AB6-699C-4788-B253-3582D806C516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F233-1F52-447F-90CE-588BD4103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981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4AB6-699C-4788-B253-3582D806C516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F233-1F52-447F-90CE-588BD4103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099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4AB6-699C-4788-B253-3582D806C516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F233-1F52-447F-90CE-588BD4103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47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4AB6-699C-4788-B253-3582D806C516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F233-1F52-447F-90CE-588BD4103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832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4AB6-699C-4788-B253-3582D806C516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F233-1F52-447F-90CE-588BD4103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117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4AB6-699C-4788-B253-3582D806C516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F233-1F52-447F-90CE-588BD4103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83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1C4AB6-699C-4788-B253-3582D806C516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B5F233-1F52-447F-90CE-588BD4103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141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1C4AB6-699C-4788-B253-3582D806C516}" type="datetimeFigureOut">
              <a:rPr lang="en-US" smtClean="0"/>
              <a:t>7/10/2017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B5F233-1F52-447F-90CE-588BD4103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425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14486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bg1"/>
          </a:solidFill>
          <a:latin typeface="Roboto Light" charset="0"/>
          <a:ea typeface="Roboto Light" charset="0"/>
          <a:cs typeface="Roboto Light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charset="0"/>
          <a:ea typeface="Roboto" charset="0"/>
          <a:cs typeface="Roboto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" charset="0"/>
          <a:ea typeface="Roboto" charset="0"/>
          <a:cs typeface="Roboto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" charset="0"/>
          <a:ea typeface="Roboto" charset="0"/>
          <a:cs typeface="Roboto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charset="0"/>
          <a:ea typeface="Roboto" charset="0"/>
          <a:cs typeface="Roboto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charset="0"/>
          <a:ea typeface="Roboto" charset="0"/>
          <a:cs typeface="Roboto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JPG"/><Relationship Id="rId5" Type="http://schemas.openxmlformats.org/officeDocument/2006/relationships/image" Target="../media/image28.JPG"/><Relationship Id="rId4" Type="http://schemas.openxmlformats.org/officeDocument/2006/relationships/image" Target="../media/image27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1"/>
          <p:cNvSpPr/>
          <p:nvPr/>
        </p:nvSpPr>
        <p:spPr>
          <a:xfrm>
            <a:off x="487739" y="1503947"/>
            <a:ext cx="6849741" cy="53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5" name="Picture 2" descr="https://pris.eie.ucr.ac.cr/wp-content/uploads/2016/03/Logos-Equipos-07-2-300x300.pn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285770"/>
            <a:ext cx="1572230" cy="1572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87739" y="1696453"/>
            <a:ext cx="68497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Roboto Light" pitchFamily="2" charset="0"/>
                <a:ea typeface="Roboto Light" pitchFamily="2" charset="0"/>
              </a:rPr>
              <a:t>Mario A. Castresana Avendaño</a:t>
            </a:r>
          </a:p>
          <a:p>
            <a:r>
              <a:rPr lang="es-ES" dirty="0" smtClean="0">
                <a:solidFill>
                  <a:schemeClr val="bg1">
                    <a:lumMod val="75000"/>
                  </a:schemeClr>
                </a:solidFill>
                <a:latin typeface="Roboto Light" pitchFamily="2" charset="0"/>
                <a:ea typeface="Roboto Light" pitchFamily="2" charset="0"/>
              </a:rPr>
              <a:t>A41267</a:t>
            </a:r>
            <a:endParaRPr lang="en-US" dirty="0">
              <a:solidFill>
                <a:schemeClr val="bg1">
                  <a:lumMod val="75000"/>
                </a:schemeClr>
              </a:solidFill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301898" y="-160013"/>
            <a:ext cx="9875520" cy="2387600"/>
          </a:xfrm>
        </p:spPr>
        <p:txBody>
          <a:bodyPr/>
          <a:lstStyle/>
          <a:p>
            <a:pPr algn="l" rtl="0" eaLnBrk="1" latinLnBrk="0" hangingPunct="1"/>
            <a:r>
              <a:rPr lang="es-CR" sz="2800" kern="1200" dirty="0" smtClean="0">
                <a:solidFill>
                  <a:srgbClr val="BFBFBF"/>
                </a:solidFill>
                <a:effectLst/>
                <a:latin typeface="Roboto" pitchFamily="2" charset="0"/>
                <a:ea typeface="Roboto" pitchFamily="2" charset="0"/>
                <a:cs typeface="Intro " panose="02000000000000000000" pitchFamily="50" charset="0"/>
              </a:rPr>
              <a:t>Diseño e implementación de un algoritmo de corrección de </a:t>
            </a:r>
            <a:r>
              <a:rPr lang="es-CR" sz="2800" i="1" kern="1200" dirty="0" err="1" smtClean="0">
                <a:solidFill>
                  <a:srgbClr val="BFBFBF"/>
                </a:solidFill>
                <a:effectLst/>
                <a:latin typeface="Roboto" pitchFamily="2" charset="0"/>
                <a:ea typeface="Roboto" pitchFamily="2" charset="0"/>
                <a:cs typeface="Intro " panose="02000000000000000000" pitchFamily="50" charset="0"/>
              </a:rPr>
              <a:t>glitches</a:t>
            </a:r>
            <a:r>
              <a:rPr lang="es-CR" sz="2800" kern="1200" dirty="0" smtClean="0">
                <a:solidFill>
                  <a:srgbClr val="BFBFBF"/>
                </a:solidFill>
                <a:effectLst/>
                <a:latin typeface="Roboto" pitchFamily="2" charset="0"/>
                <a:ea typeface="Roboto" pitchFamily="2" charset="0"/>
                <a:cs typeface="Intro " panose="02000000000000000000" pitchFamily="50" charset="0"/>
              </a:rPr>
              <a:t> de </a:t>
            </a:r>
            <a:r>
              <a:rPr lang="es-CR" sz="2800" i="1" kern="1200" dirty="0" err="1" smtClean="0">
                <a:solidFill>
                  <a:srgbClr val="BFBFBF"/>
                </a:solidFill>
                <a:effectLst/>
                <a:latin typeface="Roboto" pitchFamily="2" charset="0"/>
                <a:ea typeface="Roboto" pitchFamily="2" charset="0"/>
                <a:cs typeface="Intro " panose="02000000000000000000" pitchFamily="50" charset="0"/>
              </a:rPr>
              <a:t>MoCap</a:t>
            </a:r>
            <a:r>
              <a:rPr lang="es-CR" sz="2800" kern="1200" dirty="0" smtClean="0">
                <a:solidFill>
                  <a:srgbClr val="BFBFBF"/>
                </a:solidFill>
                <a:effectLst/>
                <a:latin typeface="Roboto" pitchFamily="2" charset="0"/>
                <a:ea typeface="Roboto" pitchFamily="2" charset="0"/>
                <a:cs typeface="Intro " panose="02000000000000000000" pitchFamily="50" charset="0"/>
              </a:rPr>
              <a:t> basado en goniometría</a:t>
            </a:r>
            <a:endParaRPr lang="en-US" dirty="0" smtClean="0">
              <a:effectLst/>
            </a:endParaRP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339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Reconocimiento de patrones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800" y="1056412"/>
            <a:ext cx="6553200" cy="5712628"/>
          </a:xfrm>
        </p:spPr>
      </p:pic>
    </p:spTree>
    <p:extLst>
      <p:ext uri="{BB962C8B-B14F-4D97-AF65-F5344CB8AC3E}">
        <p14:creationId xmlns:p14="http://schemas.microsoft.com/office/powerpoint/2010/main" val="360954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Arquitectura del programa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346978"/>
            <a:ext cx="7670799" cy="5411793"/>
          </a:xfrm>
        </p:spPr>
      </p:pic>
    </p:spTree>
    <p:extLst>
      <p:ext uri="{BB962C8B-B14F-4D97-AF65-F5344CB8AC3E}">
        <p14:creationId xmlns:p14="http://schemas.microsoft.com/office/powerpoint/2010/main" val="132857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diseño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400" y="1061390"/>
            <a:ext cx="3898900" cy="571234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300" y="1061390"/>
            <a:ext cx="4323704" cy="5600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376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algoritmo</a:t>
            </a:r>
            <a:endParaRPr lang="en-US" dirty="0"/>
          </a:p>
        </p:txBody>
      </p:sp>
      <p:pic>
        <p:nvPicPr>
          <p:cNvPr id="8" name="2017-07-11 00-05-1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0901" y="1052650"/>
            <a:ext cx="10325100" cy="5805354"/>
          </a:xfrm>
        </p:spPr>
      </p:pic>
    </p:spTree>
    <p:extLst>
      <p:ext uri="{BB962C8B-B14F-4D97-AF65-F5344CB8AC3E}">
        <p14:creationId xmlns:p14="http://schemas.microsoft.com/office/powerpoint/2010/main" val="257626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corrección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448" y="1214287"/>
            <a:ext cx="2787481" cy="2742064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2254" y="4267200"/>
            <a:ext cx="3083221" cy="22733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34" y="4267200"/>
            <a:ext cx="4832220" cy="22733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144" y="1214287"/>
            <a:ext cx="5735637" cy="27420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34" y="1214287"/>
            <a:ext cx="2298443" cy="271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95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Pérdida de ejes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34" y="1090759"/>
            <a:ext cx="10020300" cy="5640125"/>
          </a:xfrm>
        </p:spPr>
      </p:pic>
    </p:spTree>
    <p:extLst>
      <p:ext uri="{BB962C8B-B14F-4D97-AF65-F5344CB8AC3E}">
        <p14:creationId xmlns:p14="http://schemas.microsoft.com/office/powerpoint/2010/main" val="3909699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validación</a:t>
            </a:r>
            <a:endParaRPr lang="en-US" dirty="0"/>
          </a:p>
        </p:txBody>
      </p:sp>
      <p:graphicFrame>
        <p:nvGraphicFramePr>
          <p:cNvPr id="14" name="Content Placeholder 1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243554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43034" y="1192359"/>
            <a:ext cx="321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Prueba sintética 1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9495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Validación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345621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43034" y="1192359"/>
            <a:ext cx="3212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Prueba sintética 2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27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i="1" dirty="0" err="1" smtClean="0"/>
              <a:t>Precision</a:t>
            </a:r>
            <a:r>
              <a:rPr lang="es-ES" i="1" dirty="0" smtClean="0"/>
              <a:t>, </a:t>
            </a:r>
            <a:r>
              <a:rPr lang="es-ES" i="1" dirty="0" err="1" smtClean="0"/>
              <a:t>recall</a:t>
            </a:r>
            <a:r>
              <a:rPr lang="es-ES" i="1" dirty="0" smtClean="0"/>
              <a:t> y f1 score</a:t>
            </a:r>
            <a:endParaRPr lang="en-US" i="1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2224070"/>
              </p:ext>
            </p:extLst>
          </p:nvPr>
        </p:nvGraphicFramePr>
        <p:xfrm>
          <a:off x="596900" y="3159125"/>
          <a:ext cx="1051560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28900"/>
                <a:gridCol w="2628900"/>
                <a:gridCol w="2628900"/>
                <a:gridCol w="2628900"/>
              </a:tblGrid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Pruebas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i="1" dirty="0" err="1" smtClean="0"/>
                        <a:t>Precision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i="1" dirty="0" err="1" smtClean="0"/>
                        <a:t>Recall</a:t>
                      </a:r>
                      <a:endParaRPr lang="en-US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i="1" dirty="0" smtClean="0"/>
                        <a:t>F1-Score</a:t>
                      </a:r>
                      <a:endParaRPr lang="en-US" i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Prueba sintética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0,949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1,00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0,974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 smtClean="0"/>
                        <a:t>Prueba sintética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0,954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0,922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0,938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6229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conclusiones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sz="2000" dirty="0">
                <a:latin typeface="Roboto Light" pitchFamily="2" charset="0"/>
                <a:ea typeface="Roboto Light" pitchFamily="2" charset="0"/>
              </a:rPr>
              <a:t>Los archivos BVH no están tan estandarizados como se esperaba. Existen algunas versiones </a:t>
            </a:r>
            <a:r>
              <a:rPr lang="es-CR" sz="2000" dirty="0" smtClean="0">
                <a:latin typeface="Roboto Light" pitchFamily="2" charset="0"/>
                <a:ea typeface="Roboto Light" pitchFamily="2" charset="0"/>
              </a:rPr>
              <a:t>que alteran </a:t>
            </a:r>
            <a:r>
              <a:rPr lang="es-CR" sz="2000" dirty="0">
                <a:latin typeface="Roboto Light" pitchFamily="2" charset="0"/>
                <a:ea typeface="Roboto Light" pitchFamily="2" charset="0"/>
              </a:rPr>
              <a:t>ligeramente el orden de las jerarquías o los vectores de ángulos de Euler, lo cual fuerza </a:t>
            </a:r>
            <a:r>
              <a:rPr lang="es-CR" sz="2000" dirty="0" smtClean="0">
                <a:latin typeface="Roboto Light" pitchFamily="2" charset="0"/>
                <a:ea typeface="Roboto Light" pitchFamily="2" charset="0"/>
              </a:rPr>
              <a:t>al diseñador </a:t>
            </a:r>
            <a:r>
              <a:rPr lang="es-CR" sz="2000" dirty="0">
                <a:latin typeface="Roboto Light" pitchFamily="2" charset="0"/>
                <a:ea typeface="Roboto Light" pitchFamily="2" charset="0"/>
              </a:rPr>
              <a:t>a escoger un formato particular para tratar los datos</a:t>
            </a:r>
            <a:r>
              <a:rPr lang="es-CR" sz="2000" dirty="0" smtClean="0">
                <a:latin typeface="Roboto Light" pitchFamily="2" charset="0"/>
                <a:ea typeface="Roboto Light" pitchFamily="2" charset="0"/>
              </a:rPr>
              <a:t>.</a:t>
            </a:r>
          </a:p>
          <a:p>
            <a:r>
              <a:rPr lang="es-CR" sz="2000" dirty="0">
                <a:latin typeface="Roboto Light" pitchFamily="2" charset="0"/>
                <a:ea typeface="Roboto Light" pitchFamily="2" charset="0"/>
              </a:rPr>
              <a:t>En los casos en los que se pierde la orientación de los ejes Z, X o Y en una captura, es </a:t>
            </a:r>
            <a:r>
              <a:rPr lang="es-CR" sz="2000" dirty="0" smtClean="0">
                <a:latin typeface="Roboto Light" pitchFamily="2" charset="0"/>
                <a:ea typeface="Roboto Light" pitchFamily="2" charset="0"/>
              </a:rPr>
              <a:t>más difícil </a:t>
            </a:r>
            <a:r>
              <a:rPr lang="es-CR" sz="2000" dirty="0">
                <a:latin typeface="Roboto Light" pitchFamily="2" charset="0"/>
                <a:ea typeface="Roboto Light" pitchFamily="2" charset="0"/>
              </a:rPr>
              <a:t>arreglar los </a:t>
            </a:r>
            <a:r>
              <a:rPr lang="es-CR" sz="2000" i="1" dirty="0" err="1">
                <a:latin typeface="Roboto Light" pitchFamily="2" charset="0"/>
                <a:ea typeface="Roboto Light" pitchFamily="2" charset="0"/>
              </a:rPr>
              <a:t>glitches</a:t>
            </a:r>
            <a:r>
              <a:rPr lang="es-CR" sz="2000" dirty="0">
                <a:latin typeface="Roboto Light" pitchFamily="2" charset="0"/>
                <a:ea typeface="Roboto Light" pitchFamily="2" charset="0"/>
              </a:rPr>
              <a:t> de </a:t>
            </a:r>
            <a:r>
              <a:rPr lang="es-CR" sz="2000" i="1" dirty="0" err="1">
                <a:latin typeface="Roboto Light" pitchFamily="2" charset="0"/>
                <a:ea typeface="Roboto Light" pitchFamily="2" charset="0"/>
              </a:rPr>
              <a:t>MoCap</a:t>
            </a:r>
            <a:r>
              <a:rPr lang="es-CR" sz="2000" dirty="0">
                <a:latin typeface="Roboto Light" pitchFamily="2" charset="0"/>
                <a:ea typeface="Roboto Light" pitchFamily="2" charset="0"/>
              </a:rPr>
              <a:t> debido a que la información disponible no es </a:t>
            </a:r>
            <a:r>
              <a:rPr lang="es-CR" sz="2000" dirty="0" smtClean="0">
                <a:latin typeface="Roboto Light" pitchFamily="2" charset="0"/>
                <a:ea typeface="Roboto Light" pitchFamily="2" charset="0"/>
              </a:rPr>
              <a:t>suficiente para calcular </a:t>
            </a:r>
            <a:r>
              <a:rPr lang="es-CR" sz="2000" dirty="0">
                <a:latin typeface="Roboto Light" pitchFamily="2" charset="0"/>
                <a:ea typeface="Roboto Light" pitchFamily="2" charset="0"/>
              </a:rPr>
              <a:t>la posición precisa de cada hueso del esqueleto humano</a:t>
            </a:r>
            <a:r>
              <a:rPr lang="es-CR" sz="2000" dirty="0" smtClean="0">
                <a:latin typeface="Roboto Light" pitchFamily="2" charset="0"/>
                <a:ea typeface="Roboto Light" pitchFamily="2" charset="0"/>
              </a:rPr>
              <a:t>.</a:t>
            </a:r>
          </a:p>
          <a:p>
            <a:r>
              <a:rPr lang="es-CR" sz="2000" dirty="0">
                <a:latin typeface="Roboto Light" pitchFamily="2" charset="0"/>
                <a:ea typeface="Roboto Light" pitchFamily="2" charset="0"/>
              </a:rPr>
              <a:t>La goniometría resultó ser un excelente primer paso para la corrección de errores de </a:t>
            </a:r>
            <a:r>
              <a:rPr lang="es-CR" sz="2000" i="1" dirty="0" err="1">
                <a:latin typeface="Roboto Light" pitchFamily="2" charset="0"/>
                <a:ea typeface="Roboto Light" pitchFamily="2" charset="0"/>
              </a:rPr>
              <a:t>MoCap</a:t>
            </a:r>
            <a:r>
              <a:rPr lang="es-CR" sz="2000" dirty="0">
                <a:latin typeface="Roboto Light" pitchFamily="2" charset="0"/>
                <a:ea typeface="Roboto Light" pitchFamily="2" charset="0"/>
              </a:rPr>
              <a:t>, </a:t>
            </a:r>
            <a:r>
              <a:rPr lang="es-CR" sz="2000" dirty="0" smtClean="0">
                <a:latin typeface="Roboto Light" pitchFamily="2" charset="0"/>
                <a:ea typeface="Roboto Light" pitchFamily="2" charset="0"/>
              </a:rPr>
              <a:t>al deshacerse eficientemente </a:t>
            </a:r>
            <a:r>
              <a:rPr lang="es-CR" sz="2000" dirty="0">
                <a:latin typeface="Roboto Light" pitchFamily="2" charset="0"/>
                <a:ea typeface="Roboto Light" pitchFamily="2" charset="0"/>
              </a:rPr>
              <a:t>de los movimientos no válidos en una animación</a:t>
            </a:r>
            <a:r>
              <a:rPr lang="es-CR" sz="2000" dirty="0" smtClean="0">
                <a:latin typeface="Roboto Light" pitchFamily="2" charset="0"/>
                <a:ea typeface="Roboto Light" pitchFamily="2" charset="0"/>
              </a:rPr>
              <a:t>.</a:t>
            </a:r>
          </a:p>
          <a:p>
            <a:r>
              <a:rPr lang="es-CR" sz="2000" dirty="0">
                <a:latin typeface="Roboto Light" pitchFamily="2" charset="0"/>
                <a:ea typeface="Roboto Light" pitchFamily="2" charset="0"/>
              </a:rPr>
              <a:t>La taxonomía basada en </a:t>
            </a:r>
            <a:r>
              <a:rPr lang="es-CR" sz="2000" dirty="0" smtClean="0">
                <a:latin typeface="Roboto Light" pitchFamily="2" charset="0"/>
                <a:ea typeface="Roboto Light" pitchFamily="2" charset="0"/>
              </a:rPr>
              <a:t>fisiología </a:t>
            </a:r>
            <a:r>
              <a:rPr lang="es-CR" sz="2000" dirty="0">
                <a:latin typeface="Roboto Light" pitchFamily="2" charset="0"/>
                <a:ea typeface="Roboto Light" pitchFamily="2" charset="0"/>
              </a:rPr>
              <a:t>articular y goniometría representó una valiosa herramienta, </a:t>
            </a:r>
            <a:r>
              <a:rPr lang="es-CR" sz="2000" dirty="0" smtClean="0">
                <a:latin typeface="Roboto Light" pitchFamily="2" charset="0"/>
                <a:ea typeface="Roboto Light" pitchFamily="2" charset="0"/>
              </a:rPr>
              <a:t>al permitir </a:t>
            </a:r>
            <a:r>
              <a:rPr lang="es-CR" sz="2000" dirty="0">
                <a:latin typeface="Roboto Light" pitchFamily="2" charset="0"/>
                <a:ea typeface="Roboto Light" pitchFamily="2" charset="0"/>
              </a:rPr>
              <a:t>no sólo la localización de los errores de forma precisa, sino también facilitar la </a:t>
            </a:r>
            <a:r>
              <a:rPr lang="es-CR" sz="2000" dirty="0" smtClean="0">
                <a:latin typeface="Roboto Light" pitchFamily="2" charset="0"/>
                <a:ea typeface="Roboto Light" pitchFamily="2" charset="0"/>
              </a:rPr>
              <a:t>corrección de </a:t>
            </a:r>
            <a:r>
              <a:rPr lang="es-CR" sz="2000" dirty="0">
                <a:latin typeface="Roboto Light" pitchFamily="2" charset="0"/>
                <a:ea typeface="Roboto Light" pitchFamily="2" charset="0"/>
              </a:rPr>
              <a:t>los mismos por medio de los estudios de movilidad. Todo esto fue posible, sin necesidad </a:t>
            </a:r>
            <a:r>
              <a:rPr lang="es-CR" sz="2000" dirty="0" smtClean="0">
                <a:latin typeface="Roboto Light" pitchFamily="2" charset="0"/>
                <a:ea typeface="Roboto Light" pitchFamily="2" charset="0"/>
              </a:rPr>
              <a:t>de inventar </a:t>
            </a:r>
            <a:r>
              <a:rPr lang="es-CR" sz="2000" dirty="0">
                <a:latin typeface="Roboto Light" pitchFamily="2" charset="0"/>
                <a:ea typeface="Roboto Light" pitchFamily="2" charset="0"/>
              </a:rPr>
              <a:t>nombres para los movimientos o complicar las cosas usando otras </a:t>
            </a:r>
            <a:r>
              <a:rPr lang="es-CR" sz="2000" dirty="0" smtClean="0">
                <a:latin typeface="Roboto Light" pitchFamily="2" charset="0"/>
                <a:ea typeface="Roboto Light" pitchFamily="2" charset="0"/>
              </a:rPr>
              <a:t>clasificaciones</a:t>
            </a:r>
            <a:r>
              <a:rPr lang="es-CR" sz="2000" dirty="0">
                <a:latin typeface="Roboto Light" pitchFamily="2" charset="0"/>
                <a:ea typeface="Roboto Light" pitchFamily="2" charset="0"/>
              </a:rPr>
              <a:t>.</a:t>
            </a:r>
            <a:endParaRPr lang="en-US" sz="2000" dirty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33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/>
          <p:cNvSpPr txBox="1"/>
          <p:nvPr/>
        </p:nvSpPr>
        <p:spPr>
          <a:xfrm>
            <a:off x="352926" y="303152"/>
            <a:ext cx="7025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smtClean="0">
                <a:solidFill>
                  <a:srgbClr val="E52B43"/>
                </a:solidFill>
                <a:latin typeface="Intro " panose="02000000000000000000" pitchFamily="50" charset="0"/>
              </a:rPr>
              <a:t>Sistema de </a:t>
            </a:r>
            <a:r>
              <a:rPr lang="es-MX" sz="2400" i="1" dirty="0" err="1" smtClean="0">
                <a:solidFill>
                  <a:srgbClr val="E52B43"/>
                </a:solidFill>
                <a:latin typeface="Intro " panose="02000000000000000000" pitchFamily="50" charset="0"/>
              </a:rPr>
              <a:t>mocap</a:t>
            </a:r>
            <a:endParaRPr lang="en-US" sz="2400" i="1" dirty="0">
              <a:solidFill>
                <a:srgbClr val="E52B43"/>
              </a:solidFill>
              <a:latin typeface="Intro " panose="02000000000000000000" pitchFamily="50" charset="0"/>
            </a:endParaRPr>
          </a:p>
        </p:txBody>
      </p:sp>
      <p:pic>
        <p:nvPicPr>
          <p:cNvPr id="1026" name="Picture 2" descr="flex13MocapVolume.png (680×375)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3000"/>
            <a:ext cx="5387016" cy="297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nathanheazlett.com/images/Ovis%20Setup/ovis-animation-setup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9632" y="2003000"/>
            <a:ext cx="5252368" cy="3192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ight Arrow 4"/>
          <p:cNvSpPr/>
          <p:nvPr/>
        </p:nvSpPr>
        <p:spPr>
          <a:xfrm>
            <a:off x="6040582" y="3301354"/>
            <a:ext cx="623455" cy="595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038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Trabajo futuro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R" sz="2000" dirty="0">
                <a:latin typeface="Roboto Light" pitchFamily="2" charset="0"/>
                <a:ea typeface="Roboto Light" pitchFamily="2" charset="0"/>
              </a:rPr>
              <a:t>En el caso de que existan errores que no puedan ser corregidos con goniometría, se </a:t>
            </a:r>
            <a:r>
              <a:rPr lang="es-CR" sz="2000" dirty="0" smtClean="0">
                <a:latin typeface="Roboto Light" pitchFamily="2" charset="0"/>
                <a:ea typeface="Roboto Light" pitchFamily="2" charset="0"/>
              </a:rPr>
              <a:t>podrían utilizar </a:t>
            </a:r>
            <a:r>
              <a:rPr lang="es-CR" sz="2000" dirty="0">
                <a:latin typeface="Roboto Light" pitchFamily="2" charset="0"/>
                <a:ea typeface="Roboto Light" pitchFamily="2" charset="0"/>
              </a:rPr>
              <a:t>los archivos CSV generados por las cámaras como una segunda fuente de </a:t>
            </a:r>
            <a:r>
              <a:rPr lang="es-CR" sz="2000" dirty="0" smtClean="0">
                <a:latin typeface="Roboto Light" pitchFamily="2" charset="0"/>
                <a:ea typeface="Roboto Light" pitchFamily="2" charset="0"/>
              </a:rPr>
              <a:t>información.</a:t>
            </a:r>
          </a:p>
          <a:p>
            <a:r>
              <a:rPr lang="es-CR" sz="2000" dirty="0">
                <a:latin typeface="Roboto Light" pitchFamily="2" charset="0"/>
                <a:ea typeface="Roboto Light" pitchFamily="2" charset="0"/>
              </a:rPr>
              <a:t>Otra aproximación al problema, sería tratar de corregir un </a:t>
            </a:r>
            <a:r>
              <a:rPr lang="es-CR" sz="2000" dirty="0" err="1">
                <a:latin typeface="Roboto Light" pitchFamily="2" charset="0"/>
                <a:ea typeface="Roboto Light" pitchFamily="2" charset="0"/>
              </a:rPr>
              <a:t>glitch</a:t>
            </a:r>
            <a:r>
              <a:rPr lang="es-CR" sz="2000" dirty="0">
                <a:latin typeface="Roboto Light" pitchFamily="2" charset="0"/>
                <a:ea typeface="Roboto Light" pitchFamily="2" charset="0"/>
              </a:rPr>
              <a:t> a partir de una estimación de </a:t>
            </a:r>
            <a:r>
              <a:rPr lang="es-CR" sz="2000" dirty="0" smtClean="0">
                <a:latin typeface="Roboto Light" pitchFamily="2" charset="0"/>
                <a:ea typeface="Roboto Light" pitchFamily="2" charset="0"/>
              </a:rPr>
              <a:t>la posición </a:t>
            </a:r>
            <a:r>
              <a:rPr lang="es-CR" sz="2000" dirty="0">
                <a:latin typeface="Roboto Light" pitchFamily="2" charset="0"/>
                <a:ea typeface="Roboto Light" pitchFamily="2" charset="0"/>
              </a:rPr>
              <a:t>correcta que debería tener el hueso afectado. La forma de llevar a cabo esta </a:t>
            </a:r>
            <a:r>
              <a:rPr lang="es-CR" sz="2000" dirty="0" smtClean="0">
                <a:latin typeface="Roboto Light" pitchFamily="2" charset="0"/>
                <a:ea typeface="Roboto Light" pitchFamily="2" charset="0"/>
              </a:rPr>
              <a:t>estimación podría </a:t>
            </a:r>
            <a:r>
              <a:rPr lang="es-CR" sz="2000" dirty="0">
                <a:latin typeface="Roboto Light" pitchFamily="2" charset="0"/>
                <a:ea typeface="Roboto Light" pitchFamily="2" charset="0"/>
              </a:rPr>
              <a:t>ser utilizando </a:t>
            </a:r>
            <a:r>
              <a:rPr lang="es-CR" sz="2000" i="1" dirty="0" err="1">
                <a:latin typeface="Roboto Light" pitchFamily="2" charset="0"/>
                <a:ea typeface="Roboto Light" pitchFamily="2" charset="0"/>
              </a:rPr>
              <a:t>Sequential</a:t>
            </a:r>
            <a:r>
              <a:rPr lang="es-CR" sz="2000" i="1" dirty="0">
                <a:latin typeface="Roboto Light" pitchFamily="2" charset="0"/>
                <a:ea typeface="Roboto Light" pitchFamily="2" charset="0"/>
              </a:rPr>
              <a:t> Pose </a:t>
            </a:r>
            <a:r>
              <a:rPr lang="es-CR" sz="2000" i="1" dirty="0" err="1">
                <a:latin typeface="Roboto Light" pitchFamily="2" charset="0"/>
                <a:ea typeface="Roboto Light" pitchFamily="2" charset="0"/>
              </a:rPr>
              <a:t>Estimation</a:t>
            </a:r>
            <a:r>
              <a:rPr lang="es-CR" sz="2000" i="1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CR" sz="2000" dirty="0">
                <a:latin typeface="Roboto Light" pitchFamily="2" charset="0"/>
                <a:ea typeface="Roboto Light" pitchFamily="2" charset="0"/>
              </a:rPr>
              <a:t>tal y como lo plantean </a:t>
            </a:r>
            <a:r>
              <a:rPr lang="es-CR" sz="2000" dirty="0" err="1">
                <a:latin typeface="Roboto Light" pitchFamily="2" charset="0"/>
                <a:ea typeface="Roboto Light" pitchFamily="2" charset="0"/>
              </a:rPr>
              <a:t>Drews</a:t>
            </a:r>
            <a:r>
              <a:rPr lang="es-CR" sz="2000" dirty="0">
                <a:latin typeface="Roboto Light" pitchFamily="2" charset="0"/>
                <a:ea typeface="Roboto Light" pitchFamily="2" charset="0"/>
              </a:rPr>
              <a:t> et al en su </a:t>
            </a:r>
            <a:r>
              <a:rPr lang="es-CR" sz="2000" dirty="0" smtClean="0">
                <a:latin typeface="Roboto Light" pitchFamily="2" charset="0"/>
                <a:ea typeface="Roboto Light" pitchFamily="2" charset="0"/>
              </a:rPr>
              <a:t>artículo </a:t>
            </a:r>
            <a:r>
              <a:rPr lang="es-CR" sz="2000" i="1" dirty="0" err="1" smtClean="0">
                <a:latin typeface="Roboto Light" pitchFamily="2" charset="0"/>
                <a:ea typeface="Roboto Light" pitchFamily="2" charset="0"/>
              </a:rPr>
              <a:t>Sequential</a:t>
            </a:r>
            <a:r>
              <a:rPr lang="es-CR" sz="2000" i="1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CR" sz="2000" i="1" dirty="0">
                <a:latin typeface="Roboto Light" pitchFamily="2" charset="0"/>
                <a:ea typeface="Roboto Light" pitchFamily="2" charset="0"/>
              </a:rPr>
              <a:t>pose </a:t>
            </a:r>
            <a:r>
              <a:rPr lang="es-CR" sz="2000" i="1" dirty="0" err="1">
                <a:latin typeface="Roboto Light" pitchFamily="2" charset="0"/>
                <a:ea typeface="Roboto Light" pitchFamily="2" charset="0"/>
              </a:rPr>
              <a:t>estimation</a:t>
            </a:r>
            <a:r>
              <a:rPr lang="es-CR" sz="2000" i="1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CR" sz="2000" i="1" dirty="0" err="1" smtClean="0">
                <a:latin typeface="Roboto Light" pitchFamily="2" charset="0"/>
                <a:ea typeface="Roboto Light" pitchFamily="2" charset="0"/>
              </a:rPr>
              <a:t>using</a:t>
            </a:r>
            <a:r>
              <a:rPr lang="es-CR" sz="2000" i="1" dirty="0" smtClean="0">
                <a:latin typeface="Roboto Light" pitchFamily="2" charset="0"/>
                <a:ea typeface="Roboto Light" pitchFamily="2" charset="0"/>
              </a:rPr>
              <a:t> </a:t>
            </a:r>
            <a:r>
              <a:rPr lang="es-CR" sz="2000" i="1" dirty="0" err="1">
                <a:latin typeface="Roboto Light" pitchFamily="2" charset="0"/>
                <a:ea typeface="Roboto Light" pitchFamily="2" charset="0"/>
              </a:rPr>
              <a:t>linearized</a:t>
            </a:r>
            <a:r>
              <a:rPr lang="es-CR" sz="2000" i="1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CR" sz="2000" i="1" dirty="0" err="1">
                <a:latin typeface="Roboto Light" pitchFamily="2" charset="0"/>
                <a:ea typeface="Roboto Light" pitchFamily="2" charset="0"/>
              </a:rPr>
              <a:t>rotation</a:t>
            </a:r>
            <a:r>
              <a:rPr lang="es-CR" sz="2000" i="1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CR" sz="2000" i="1" dirty="0" smtClean="0">
                <a:latin typeface="Roboto Light" pitchFamily="2" charset="0"/>
                <a:ea typeface="Roboto Light" pitchFamily="2" charset="0"/>
              </a:rPr>
              <a:t>matrices.</a:t>
            </a:r>
          </a:p>
          <a:p>
            <a:r>
              <a:rPr lang="es-CR" sz="2000" dirty="0">
                <a:latin typeface="Roboto Light" pitchFamily="2" charset="0"/>
                <a:ea typeface="Roboto Light" pitchFamily="2" charset="0"/>
              </a:rPr>
              <a:t>Tratar de implementar funciones que trabajen con una variedad mayor de formatos BVH en </a:t>
            </a:r>
            <a:r>
              <a:rPr lang="es-CR" sz="2000" dirty="0" smtClean="0">
                <a:latin typeface="Roboto Light" pitchFamily="2" charset="0"/>
                <a:ea typeface="Roboto Light" pitchFamily="2" charset="0"/>
              </a:rPr>
              <a:t>el futuro</a:t>
            </a:r>
            <a:r>
              <a:rPr lang="es-CR" sz="2000" dirty="0">
                <a:latin typeface="Roboto Light" pitchFamily="2" charset="0"/>
                <a:ea typeface="Roboto Light" pitchFamily="2" charset="0"/>
              </a:rPr>
              <a:t>, para evitar limitarse a sólo una versión del formato.</a:t>
            </a:r>
            <a:endParaRPr lang="en-US" sz="2000" dirty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792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87739" y="502653"/>
            <a:ext cx="4096961" cy="97789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Intro " charset="0"/>
                <a:ea typeface="Intro " charset="0"/>
                <a:cs typeface="Intro " charset="0"/>
              </a:rPr>
              <a:t>GRACIAS</a:t>
            </a:r>
          </a:p>
        </p:txBody>
      </p:sp>
      <p:sp>
        <p:nvSpPr>
          <p:cNvPr id="2" name="Rectángulo 1"/>
          <p:cNvSpPr/>
          <p:nvPr/>
        </p:nvSpPr>
        <p:spPr>
          <a:xfrm>
            <a:off x="602038" y="1505952"/>
            <a:ext cx="1720425" cy="77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444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/>
          <p:cNvSpPr txBox="1"/>
          <p:nvPr/>
        </p:nvSpPr>
        <p:spPr>
          <a:xfrm>
            <a:off x="352926" y="303152"/>
            <a:ext cx="7025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smtClean="0">
                <a:solidFill>
                  <a:srgbClr val="E52B43"/>
                </a:solidFill>
                <a:latin typeface="Intro " panose="02000000000000000000" pitchFamily="50" charset="0"/>
              </a:rPr>
              <a:t>Problema a resolver</a:t>
            </a:r>
            <a:endParaRPr lang="en-US" sz="2400" i="1" dirty="0">
              <a:solidFill>
                <a:srgbClr val="E52B43"/>
              </a:solidFill>
              <a:latin typeface="Intro " panose="02000000000000000000" pitchFamily="50" charset="0"/>
            </a:endParaRPr>
          </a:p>
        </p:txBody>
      </p:sp>
      <p:pic>
        <p:nvPicPr>
          <p:cNvPr id="7" name="2017-07-10 23-46-2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39900" y="1736725"/>
            <a:ext cx="7739063" cy="4351338"/>
          </a:xfrm>
        </p:spPr>
      </p:pic>
      <p:sp>
        <p:nvSpPr>
          <p:cNvPr id="6" name="TextBox 5"/>
          <p:cNvSpPr txBox="1"/>
          <p:nvPr/>
        </p:nvSpPr>
        <p:spPr>
          <a:xfrm>
            <a:off x="352926" y="1191491"/>
            <a:ext cx="49810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i="1" dirty="0" err="1" smtClean="0">
                <a:latin typeface="Roboto" pitchFamily="2" charset="0"/>
                <a:ea typeface="Roboto" pitchFamily="2" charset="0"/>
              </a:rPr>
              <a:t>Glitches</a:t>
            </a:r>
            <a:r>
              <a:rPr lang="es-ES" sz="2400" dirty="0" smtClean="0">
                <a:latin typeface="Roboto" pitchFamily="2" charset="0"/>
                <a:ea typeface="Roboto" pitchFamily="2" charset="0"/>
              </a:rPr>
              <a:t> de captura de movimiento</a:t>
            </a:r>
            <a:endParaRPr lang="en-US" sz="2400" dirty="0"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123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/>
          <p:cNvSpPr txBox="1"/>
          <p:nvPr/>
        </p:nvSpPr>
        <p:spPr>
          <a:xfrm>
            <a:off x="352926" y="303152"/>
            <a:ext cx="7025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smtClean="0">
                <a:solidFill>
                  <a:srgbClr val="E52B43"/>
                </a:solidFill>
                <a:latin typeface="Intro " panose="02000000000000000000" pitchFamily="50" charset="0"/>
              </a:rPr>
              <a:t>Modelado jerárquico</a:t>
            </a:r>
            <a:endParaRPr lang="en-US" sz="2400" i="1" dirty="0">
              <a:solidFill>
                <a:srgbClr val="E52B43"/>
              </a:solidFill>
              <a:latin typeface="Intro " panose="02000000000000000000" pitchFamily="50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4325"/>
            <a:ext cx="7031568" cy="4351338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001" y="1106789"/>
            <a:ext cx="3044162" cy="559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01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/>
          <p:cNvSpPr txBox="1"/>
          <p:nvPr/>
        </p:nvSpPr>
        <p:spPr>
          <a:xfrm>
            <a:off x="352926" y="303152"/>
            <a:ext cx="7025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smtClean="0">
                <a:solidFill>
                  <a:srgbClr val="E52B43"/>
                </a:solidFill>
                <a:latin typeface="Intro " panose="02000000000000000000" pitchFamily="50" charset="0"/>
              </a:rPr>
              <a:t>Movimiento humano</a:t>
            </a:r>
            <a:endParaRPr lang="en-US" sz="2400" i="1" dirty="0">
              <a:solidFill>
                <a:srgbClr val="E52B43"/>
              </a:solidFill>
              <a:latin typeface="Intro " panose="02000000000000000000" pitchFamily="50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2926" y="116840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Goniometría: </a:t>
            </a:r>
            <a:r>
              <a:rPr lang="es-CR" dirty="0" smtClean="0">
                <a:latin typeface="Roboto Light" pitchFamily="2" charset="0"/>
                <a:ea typeface="Roboto Light" pitchFamily="2" charset="0"/>
              </a:rPr>
              <a:t>es </a:t>
            </a:r>
            <a:r>
              <a:rPr lang="es-CR" dirty="0">
                <a:latin typeface="Roboto Light" pitchFamily="2" charset="0"/>
                <a:ea typeface="Roboto Light" pitchFamily="2" charset="0"/>
              </a:rPr>
              <a:t>la técnica de medición de los ángulos creados por la intersección de los ejes longitudinales de los huesos a nivel de las </a:t>
            </a:r>
            <a:r>
              <a:rPr lang="es-CR" dirty="0" smtClean="0">
                <a:latin typeface="Roboto Light" pitchFamily="2" charset="0"/>
                <a:ea typeface="Roboto Light" pitchFamily="2" charset="0"/>
              </a:rPr>
              <a:t>articulaciones.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10" name="Picture 2" descr="planimetria.jpg (417×474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8405" y="2638779"/>
            <a:ext cx="3504641" cy="3983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57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/>
          <p:cNvSpPr txBox="1"/>
          <p:nvPr/>
        </p:nvSpPr>
        <p:spPr>
          <a:xfrm>
            <a:off x="352926" y="303152"/>
            <a:ext cx="7025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smtClean="0">
                <a:solidFill>
                  <a:srgbClr val="E52B43"/>
                </a:solidFill>
                <a:latin typeface="Intro " panose="02000000000000000000" pitchFamily="50" charset="0"/>
              </a:rPr>
              <a:t>Arcos de movimiento</a:t>
            </a:r>
            <a:endParaRPr lang="en-US" sz="2400" i="1" dirty="0">
              <a:solidFill>
                <a:srgbClr val="E52B43"/>
              </a:solidFill>
              <a:latin typeface="Intro " panose="02000000000000000000" pitchFamily="50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926" y="1431247"/>
            <a:ext cx="3082401" cy="33828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5327" y="1431247"/>
            <a:ext cx="2828557" cy="3637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884" y="1431247"/>
            <a:ext cx="2574712" cy="35283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8705" y="1294840"/>
            <a:ext cx="2538448" cy="38011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12218" y="5068747"/>
            <a:ext cx="264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Flexión y extensión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594721" y="5068747"/>
            <a:ext cx="264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Aducción y abducción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482837" y="5082388"/>
            <a:ext cx="264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Rotación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75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/>
          <p:cNvSpPr txBox="1"/>
          <p:nvPr/>
        </p:nvSpPr>
        <p:spPr>
          <a:xfrm>
            <a:off x="352926" y="303152"/>
            <a:ext cx="7025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smtClean="0">
                <a:solidFill>
                  <a:srgbClr val="E52B43"/>
                </a:solidFill>
                <a:latin typeface="Intro " panose="02000000000000000000" pitchFamily="50" charset="0"/>
              </a:rPr>
              <a:t>Arcos de movimiento</a:t>
            </a:r>
            <a:endParaRPr lang="en-US" sz="2400" i="1" dirty="0">
              <a:solidFill>
                <a:srgbClr val="E52B43"/>
              </a:solidFill>
              <a:latin typeface="Intro " panose="02000000000000000000" pitchFamily="50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3811" y="3585400"/>
            <a:ext cx="264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Desviación </a:t>
            </a: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ulnar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8084" y="5722679"/>
            <a:ext cx="264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Supinación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10029" y="5722679"/>
            <a:ext cx="264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Pronación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06" y="3925606"/>
            <a:ext cx="4806394" cy="182619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811" y="1301381"/>
            <a:ext cx="3302001" cy="211678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542703" y="3585400"/>
            <a:ext cx="2646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latin typeface="Roboto Light" pitchFamily="2" charset="0"/>
                <a:ea typeface="Roboto Light" pitchFamily="2" charset="0"/>
              </a:rPr>
              <a:t>Desviación radial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9569" y="1372107"/>
            <a:ext cx="4714261" cy="258262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924792" y="3797333"/>
            <a:ext cx="5267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lphaLcParenR"/>
            </a:pPr>
            <a:r>
              <a:rPr lang="es-ES" dirty="0" smtClean="0">
                <a:latin typeface="Roboto Light" pitchFamily="2" charset="0"/>
                <a:ea typeface="Roboto Light" pitchFamily="2" charset="0"/>
              </a:rPr>
              <a:t>Posición neutra</a:t>
            </a:r>
          </a:p>
          <a:p>
            <a:pPr marL="342900" indent="-342900">
              <a:buAutoNum type="alphaLcParenR"/>
            </a:pPr>
            <a:r>
              <a:rPr lang="es-ES" dirty="0" err="1" smtClean="0">
                <a:latin typeface="Roboto Light" pitchFamily="2" charset="0"/>
                <a:ea typeface="Roboto Light" pitchFamily="2" charset="0"/>
              </a:rPr>
              <a:t>Dorsiflexión</a:t>
            </a:r>
            <a:endParaRPr lang="es-ES" dirty="0" smtClean="0">
              <a:latin typeface="Roboto Light" pitchFamily="2" charset="0"/>
              <a:ea typeface="Roboto Light" pitchFamily="2" charset="0"/>
            </a:endParaRPr>
          </a:p>
          <a:p>
            <a:pPr marL="342900" indent="-342900">
              <a:buAutoNum type="alphaLcParenR"/>
            </a:pPr>
            <a:r>
              <a:rPr lang="es-ES" dirty="0" smtClean="0">
                <a:latin typeface="Roboto Light" pitchFamily="2" charset="0"/>
                <a:ea typeface="Roboto Light" pitchFamily="2" charset="0"/>
              </a:rPr>
              <a:t>Flexión plantar</a:t>
            </a:r>
            <a:endParaRPr lang="en-US" dirty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91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/>
          <p:cNvSpPr txBox="1"/>
          <p:nvPr/>
        </p:nvSpPr>
        <p:spPr>
          <a:xfrm>
            <a:off x="352926" y="303152"/>
            <a:ext cx="7025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smtClean="0">
                <a:solidFill>
                  <a:srgbClr val="E52B43"/>
                </a:solidFill>
                <a:latin typeface="Intro " panose="02000000000000000000" pitchFamily="50" charset="0"/>
              </a:rPr>
              <a:t>Taxonomía de </a:t>
            </a:r>
            <a:r>
              <a:rPr lang="es-MX" sz="2400" i="1" dirty="0" err="1" smtClean="0">
                <a:solidFill>
                  <a:srgbClr val="E52B43"/>
                </a:solidFill>
                <a:latin typeface="Intro " panose="02000000000000000000" pitchFamily="50" charset="0"/>
              </a:rPr>
              <a:t>glitches</a:t>
            </a:r>
            <a:endParaRPr lang="en-US" sz="2400" i="1" dirty="0">
              <a:solidFill>
                <a:srgbClr val="E52B43"/>
              </a:solidFill>
              <a:latin typeface="Intro " panose="02000000000000000000" pitchFamily="50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087" y="1316182"/>
            <a:ext cx="8910163" cy="5361709"/>
          </a:xfrm>
        </p:spPr>
      </p:pic>
    </p:spTree>
    <p:extLst>
      <p:ext uri="{BB962C8B-B14F-4D97-AF65-F5344CB8AC3E}">
        <p14:creationId xmlns:p14="http://schemas.microsoft.com/office/powerpoint/2010/main" val="33228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/>
          <p:cNvSpPr txBox="1"/>
          <p:nvPr/>
        </p:nvSpPr>
        <p:spPr>
          <a:xfrm>
            <a:off x="352926" y="303152"/>
            <a:ext cx="70257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400" dirty="0" smtClean="0">
                <a:solidFill>
                  <a:srgbClr val="E52B43"/>
                </a:solidFill>
                <a:latin typeface="Intro " panose="02000000000000000000" pitchFamily="50" charset="0"/>
              </a:rPr>
              <a:t>Taxonomía de </a:t>
            </a:r>
            <a:r>
              <a:rPr lang="es-MX" sz="2400" i="1" dirty="0" err="1" smtClean="0">
                <a:solidFill>
                  <a:srgbClr val="E52B43"/>
                </a:solidFill>
                <a:latin typeface="Intro " panose="02000000000000000000" pitchFamily="50" charset="0"/>
              </a:rPr>
              <a:t>glitches</a:t>
            </a:r>
            <a:endParaRPr lang="en-US" sz="2400" i="1" dirty="0">
              <a:solidFill>
                <a:srgbClr val="E52B43"/>
              </a:solidFill>
              <a:latin typeface="Intro " panose="02000000000000000000" pitchFamily="50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36" y="1346200"/>
            <a:ext cx="9930503" cy="5511800"/>
          </a:xfrm>
        </p:spPr>
      </p:pic>
    </p:spTree>
    <p:extLst>
      <p:ext uri="{BB962C8B-B14F-4D97-AF65-F5344CB8AC3E}">
        <p14:creationId xmlns:p14="http://schemas.microsoft.com/office/powerpoint/2010/main" val="196699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Custom 4">
      <a:dk1>
        <a:srgbClr val="000000"/>
      </a:dk1>
      <a:lt1>
        <a:srgbClr val="FFFFFF"/>
      </a:lt1>
      <a:dk2>
        <a:srgbClr val="FEFFFF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484</Words>
  <Application>Microsoft Office PowerPoint</Application>
  <PresentationFormat>Widescreen</PresentationFormat>
  <Paragraphs>64</Paragraphs>
  <Slides>21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Calibri</vt:lpstr>
      <vt:lpstr>Calibri Light</vt:lpstr>
      <vt:lpstr>Intro </vt:lpstr>
      <vt:lpstr>Roboto</vt:lpstr>
      <vt:lpstr>Roboto Light</vt:lpstr>
      <vt:lpstr>Office Theme</vt:lpstr>
      <vt:lpstr>1_Office Theme</vt:lpstr>
      <vt:lpstr>Diseño e implementación de un algoritmo de corrección de glitches de MoCap basado en goniometría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Reconocimiento de patrones</vt:lpstr>
      <vt:lpstr>Arquitectura del programa</vt:lpstr>
      <vt:lpstr>diseño</vt:lpstr>
      <vt:lpstr>algoritmo</vt:lpstr>
      <vt:lpstr>corrección</vt:lpstr>
      <vt:lpstr>Pérdida de ejes</vt:lpstr>
      <vt:lpstr>validación</vt:lpstr>
      <vt:lpstr>Validación</vt:lpstr>
      <vt:lpstr>Precision, recall y f1 score</vt:lpstr>
      <vt:lpstr>conclusiones</vt:lpstr>
      <vt:lpstr>Trabajo futuro</vt:lpstr>
      <vt:lpstr>GRACIAS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Mario Castresana Avendaño</dc:creator>
  <cp:lastModifiedBy>Mario Castresana Avendaño</cp:lastModifiedBy>
  <cp:revision>23</cp:revision>
  <dcterms:created xsi:type="dcterms:W3CDTF">2017-07-11T01:41:25Z</dcterms:created>
  <dcterms:modified xsi:type="dcterms:W3CDTF">2017-07-11T07:47:20Z</dcterms:modified>
</cp:coreProperties>
</file>